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26"/>
  </p:notesMasterIdLst>
  <p:sldIdLst>
    <p:sldId id="256" r:id="rId5"/>
    <p:sldId id="257" r:id="rId6"/>
    <p:sldId id="282" r:id="rId7"/>
    <p:sldId id="258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3" r:id="rId19"/>
    <p:sldId id="284" r:id="rId20"/>
    <p:sldId id="262" r:id="rId21"/>
    <p:sldId id="263" r:id="rId22"/>
    <p:sldId id="285" r:id="rId23"/>
    <p:sldId id="266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0" d="100"/>
          <a:sy n="50" d="100"/>
        </p:scale>
        <p:origin x="819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40:19.793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3265-942 66,'9'-4'7,"-4"4"-1,-5 0 0,0 0 1,0 0-3,0 0-1,0 0 1,0 0-1,0 0-1,0 0-1,-5 0 1,5 0 1,-9 0-1,9 0 1,-5 0-2,0 0 1,5 0 0,-5 0-2,5 0 1,0 0-1,0 0 1,0 0 0,0 0-1,15 0 0,4 0 0,10 0-1,-4 0 2,9 0-1,-5-5 0,10 5 0,1-4 0,-11 0 0,5-1 0,0 5 0,-4 0 0,-1 0-1,-19 0 2,14 0-1,-4 0-1,-20 0 2,0 0 2,0 0 2,0 0 1,0 0 0,0 0-1,0 0-2,0 0 0,-5 0-2,-10 0 0,-4 0 0,4 0 0,-14 0-1,4 0 0,1 0 2,-6 5-1,-4-1 0,0 18-2,5-9-2,-6 0 1,-8 0-1,-1 1 0,4 3-1,1-4-4,0 1 2,0-1 0,5 4 2,5-3 2,4-10-1,1 5 1,4 0 1,10-1-1,6-3-1,-1-1-1,5 1 1,0-5 0,0 0 2,5 0-1,4 0 0,26 0 1,-1 0 1,0-9 0,15-9-1,0 5 0,-5 0 1,5 4 0,-5 5 0,4-1-2,-4 1 2,-5-1 0,10 1 0,-10 0-2,-4-1 1,-6 1 1,-10 4 0,-9 0 1,-5 0 0,0 0 1,0 0 0,-5 0 0,0 0-1,-5 0-1,0 0 1,-10 4 0,-9-4 0,5 9-1,-11-5 0,1 5 0,-5 4-1,-5 1-1,-15-6 2,5 10 0,0 0-1,0-5 1,0 4 0,5-4-2,0 1 0,0-1 1,5 4 0,5-3-1,5-6 0,9-3 0,6-1-1,9-4 2,5 5-1,0-5 2,9 0-2,1 0 1,15 0 0,24-5 0,9-17 2,11 0 0,4 0-2,10 5 2,15-1-1,-1 1 0,6-1 3,-5 5 2,0 4 0,-15 5 0,-5-1 1,-15 1-2,-9 4 1,-10 0-2,-15 0 0,-9 0-1,-5 0 3,-6 0 0,-9 0 3,0 0 0,-5 4-2,-9 5 0,-11-9-2,-14 13 1,-10 0-2,1-4 1,-11 4-2,0 5 0,-9-1 0,-1 1-1,-4 0 0,-5 4 0,10-5 0,-1 1-1,1-1 0,-6 5-1,11-4 0,4 0-1,5-1 1,6 1 0,-1-1-1,10-4 1,14-4-1,1-4 0,14-1-2,5 0-1,0-4 1,5 5 1,0-5 1,10 0-1,5 0 2,24-9-1,10 5 0,-1-14 2,6 0 0,5 5-1,4-4 0,11 4 2,-1-1-1,10 1 0,-5 0 0,-4 0 0,-1 8 2,-10 1-1,1 0 0,-20-1 1,-10 5-1,-9 0 0,-11 0 1,-14 0 1,0 0 2,0 0-2,-10 0 0,-9 0 0,-35 9-1,0 4 0,1 0 1,-16 1-1,-9-6-1,10 6 0,-11 3 1,6-4-2,5 0-1,4 1 2,6 3 1,4-4-1,5 1-1,10-1 1,5 0-2,9-4 1,1-5-3,9 1 1,10-1 0,5-4 0,0 0-1,5 4 2,10-4 0,24 0 0,5-4 2,10 0-2,9-5 1,15 0 0,5-9 0,15 5 0,0 0 1,4 4 0,-4 5-2,-10-1 0,-10 1 2,-9 4 0,-15-4-2,-10 4 2,-15 0-1,-5 0 0,-14 0 0,-5 0 0,-5 0 2,-5 8 0,-5-8 0,-4 14 1,-25-6-2,-1 1 1,-4 4-2,-4 1 1,-11 3 0,0-4 0,1 1-1,-11-1 0,11 0 0,-1 5 0,10-1 2,0 1-2,5-5 0,5-4 0,5 4 0,19-4-1,-4 4-3,14-4 0,0-5 0,5-4 1,0 0-1,10 0 1,24 0 1,10 0 1,15 0 0,-1-4 0,11-1 0,4 1 1,0-9 0,-4 8 0,-1-4 0,-4 5-2,-16 4 1,-4-4 1,-9-1 0,-16 5-1,1 0 0,-11 0 1,-4 0-2,-5 0 2,0 5 0,-5-5 0,-9 8 0,-11-8 0,-4 9 0,-5 0 0,-5 9 0,-5-10 0,0 6 1,5 3 1,-10 1 0,-5-5-2,10 0 1,-5 0 0,15 1 0,5-10 0,4 0-1,1 10 0,19-6-3,5-3 0,0-1 1,20-4-1,-6 0 2,20 0 1,10 0-2,15 0 2,-5-4 0,4 4-1,1-5 1,5 5 0,-6-4-1,-9 0 2,0 4-2,-10 0 2,-5-5-1,-9 5 0,-16 0 0,1 5-1,-10-5 2,0 8-1,0-8 0,-14 9 2,-16 4-1,-4-4 0,-5 9 1,0-5-1,-5 4 0,-5-3 1,5 3-2,-5 1 0,0-1 2,5 1-2,0 0 0,10-10 0,10 1 0,9-4-1,10 3-4,-5 6-2,10-10 0,0 0-1,5 1 2,10-5 2,0 0 1,9 0 1,5 0 0,6-5 1,-1-3 0,-5 8 0,-5 0 0,1 0 1,-6 0 0,-9-5-2,0 1 3,-5 4 0,-5 0 0,0 0 0,-5 4-2,0-4 2,-10 0-1,-14 0 0,-10 0 0,-5 5 0,0 8 0,0-9 0,-5 18 0,5-4 0,-9-1 0,-1-4 0,-5 5 0,5-5 0,5 0 0,-4 9 0,4-8 2,0-1-2,10 0 0,5-4 0,9 0 0,6-5-3,4 0-1,10 1-2,5-5 0,0 0-1,0 0 3,15 0 1,14-5 1,0 5 1,-4-4 1,14 4 1,-10-9 4,-4 0 1,4 1 0,-4-1 1,-6 0 1,-4 9-2,-15-4 2,9 4 0,-9 0-2,0-5 0,0 1-1,-4 4 0,-1 0-3,-15 0 0,-9 4-2,-5-4-3,4 5 0,-9 3-1,5 1 0,-10 0 0,0 0 0,-5 0 1,0 4 0,0 0 2,1 0 1,4-4-3,5 0 2,4 4 0,6-4 1,9-5 0,6 0-3,-1 1-3,10-1 0,5-4-1,0 0 2,0 0 0,0 0 1,5 0 0,5 0 1,5 0 1,9-4-1,-4-14 1,4 5 0,5 0 2,-4 0 0,-6 0 0,6 4 0,-6-4 1,1 8 1,-6-4 2,1 5 2,-10 0 1,0-1 1,0 1 0,-5-1-2,0 5-1,0 0 0,-5 0-2,-20 0 0,1 9-2,4-4 1,-9 8-1,0 0 0,0-4-2,-1 8 1,-4-4 1,-5 1-2,-5 3 1,10-4-2,-5 5 1,-10 0 0,10-5-1,4 0-1,-18 0 0,14-4-1,9 0 1,-4 4 0,10-4 1,-1-9-1,15 0-1,6 0-1,4 0-1,0 0-1,0-5 1,14 1 1,11-5 1,278-123 7,-303 132 4,0 0 1,0 0-2,-5 0 0,0 0-3,0 5 1,-10-5-1,-14 8-2,0 6-1,-1 8 2,-9 0-2,-5 0 1,-5-5 0,-9 5-2,4 0 2,5 0 0,-10 4-1,6 1 2,-1-5-1,-5 0 1,6 0 0,4-5 2,5 5-1,9-8-2,11-6-1,5-3 2,9-1-2,5-4 0,0 5-1,5-5 1,10 0-2,4 0 1,21 0-1,4-9 1,10-9-1,-1 1 0,6-5 0,-5 4 0,10 0 1,-1 1 0,-4-1 1,0 1-1,-5 3 0,0 1 1,-10 5 0,-10 3 0,-5 1 1,-19 4 1,0 0 2,-5 0-1,0 0-1,-10 0 1,-4 4-1,-1 1 0,-24-1-2,-5 13 1,-5 5 0,0-4 0,0 0-1,1 8 2,-1 0-1,-5-4-1,5 0 0,5-4 0,10 4-2,5-5 2,4 5-1,10-8-2,6-6-3,-1-3-1,5-5 0,5 4 3,5-4 1,5 0 1,19-4-1,0-5 1,6 0 0,4-4 2,0-5-1,0 1 0,0-5 2,5 9 1,-5 0-1,0-1 1,-5 1 0,-14 4 3,9 1-1,-9 3 1,-11 5-1,6-4 0,-10 4-1,10 0 1,-15 0-1,9 0 0,-9 0-1,0 0 0,0 0 1,0 0-1,-9 4-1,4 9 0,-10 5 0,-14 0 0,-10-1 1,0 5-2,4-9 0,6 5 1,0-1-1,-1 5 0,6-4 0,4-9 0,1 4 0,9-4-4,0-5-3,6 1 1,4-5 0,0 0 1,0 0 0,14 0 3,20-5-1,1 5 1,4-9 2,10 1 0,-5-6-2,-5 6 2,-5 3-1,5 1 0,-10-5 2,1 0-1,-16 9-1,-4 0 2,-10 0 1,10 0-1,-10 5 0,0-5 0,-15 8 1,-24 19 0,0-10 1,0 1 1,0-5 1,-10 9-1,5 5-1,-5-5 0,15 0 1,-5-1-2,5 6 0,4-5 0,6-5-2,4 1-1,6-5 1,4 0-2,5-4-1,0 4-2,5-4 0,0-4 2,5-1-1,5-4 2,9 0 0,6-4 1,-1-5 1,15-4-2,5-1 1,0-3 0,0-1-1,5 9-1,-5 5 1,5 0-1,-20-5 1,5-4-2,-24 8 1,5 5 1,-10 0 0,0 0 1,-10 5 3,0-5 0,-10 4 1,-14 14 1,-1-1 0,-9 5-1,5 0 2,-5 0-2,-5 9 1,0-9-1,5 4 0,0 1 0,5-5-1,9 0-1,-4-5 1,5 1 0,4-1-2,10 1 1,5-9-1,5 0-1,0-5 0,0 0-1,5-4 0,5 0 0,14 0 0,6-4 2,9 0 0,0-5-1,0-4 0,5-1 1,10 1-1,0 9 2,-1-5-3,-4 0 3,-5 5 0,-15 4-2,1 0 2,-6 0-1,-9 0 0,-5 0-1,-5 0 2,-5 4-2,-5 1 2,-10 17-2,-9-5 2,-11 5-1,-9 0 0,0 0 0,10 0 0,-5 0 2,-5 0-1,5 0-1,-10 0 1,5 0-2,10 0 2,5-9 0,9 9-2,-4-13 0,14 4-2,5-4-3,5-5 2,0 1-1,0-5 2,5 0 0,5 0 1,19 0-1,0-5 1,-4-8 2,9 0-1,5 0 1,-10 0-2,6-1 3,4 1-2,-5 0 2,-10 9 1,1-1-1,-11 1 0,-4-1 2,0 1 1,-5 4 0,-5 0 1,0 0-1,0 0 0,-5 0-2,5 0 1,-10 4-1,-19 14 0,-5 0-1,-5-1 0,4 1 0,1-1-1,-5 1 0,0-1 0,10-3-1,-1 3 0,6-8 1,14 4-3,0-4-4,5-9 2,5 4 1,5-4 0,5 0 1,0-4 2,14 4-1,6 0 0,9-13 1,5 4 0,-10 0 0,10 0 0,-5-4 1,-5 4 1,0 5 0,1 4-1,-6 0 0,-10 0 0,-14-4 2,10 4 0,-5 0 1,-10 0-1,0 4 1,-5-4 1,-5 9-1,-5 4-1,-9 0 1,-10 5 0,9-1 2,1-3 0,-10 3-1,4 1 0,6-5-1,0 0-1,4 0-2,5-4 2,1 0-2,9-5-3,0 1 0,5-1-1,0-4 1,0 0 0,10 0 1,14 0 0,10 0 2,5 0-1,1-4 0,-6 4 0,10 0 0,-5 0-1,5 0 1,-15-9-1,-4 9 0,-6-4 1,-4 4-1,-5-5 0,-1 1 0,-4-1 1,-5 5 2,-5 0 0,5 0 2,-9 5 0,-11-5 2,-9 9 0,4-1 0,1 10 0,4-5-1,1-4-1,-6 4 0,11 0 0,-6-4-1,10 0-1,10-5 0,-5 1 0,5-1 0,5 0-1,0 1-1,0-5-1,-5 4 1,24 1-1,6-5-2,-6-5 1,10 5-3,-4-4 1,4 4 0,-5 0 0,-4-5 1,-1-3 0,-14 8 1,0 0 1,-5 0 0,-5 0 2,0 0 3,-5 0 1,5 8 2,0-8 2,-15 9-1,-4 4 0,-1-8 1,5 4-2,1-1-2,-1-3 0,-5 4-3,1 4 2,9 0-2,0-4-1,-4-5-3,14-4-7,-10 5-6,15 8-7</inkml:trace>
  <inkml:trace contextRef="#ctx0" brushRef="#br0" timeOffset="-8595.65">420 2408 84,'25'-13'10,"19"-1"-1,14 6 0,6-1-1,9-4-2,1 4 0,-1 0-2,10 0 1,-5 5-2,-5 0 0,1 4-1,-11-5-1,-14 5 0,0 0-1,-15 0 0,-9 0-3,-6-4 1,-9-1-1,-10 10 3,0-1-1,0-4 0,-10 0 1,0 5-3,-4-1 0,-20 9-1,-10-4-1,-5 0 0,0-1 1,-10 1 0,15 4-1,-10 1 2,1-6-1,4 6 0,-5-6 0,5 6-1,-5-6 2,6 10 0,-1-5 1,-5 0 1,5 5 0,5-5 0,5 0-1,-5 5 1,5-5 0,0-4-1,0 0 2,5 4-2,-1-4 2,1-1-1,5 1 1,9-4 0,-4-1-1,9-4 2,5 4-2,6-4-1,4 0 2,0 0-1,4 0 0,221-35 22,-205 35-12,29-4-2,9-9-1,11-5 1,-1 1 1,5 3-2,6 6 1,-6-1 1,0 4-2,1-8-2,-6 13-1,5-4-1,-9 4 0,-15-5-1,-1 5 1,-4 0 0,-9 0-1,-6 0-2,-5 0 1,-4 0 1,-10 0-1,4 0 0,-4 0-1,-5 0 0,-5 0 0,0 0-1,0 0 1,-5 5-1,-9-5-2,-11 0-1,-4 4-1,-1 1 0,1-1-1,-10 9 3,-10 0 0,-9 1 1,-1 3 0,-14-4 0,-1 0 1,-9 5-1,5-5 1,-10 5 1,-5-1-1,5-3 0,10-1 2,10 0 0,9 0 0,0-4 0,10 0-1,6 0 1,18-1-1,10-3 0,6-1-2,4 1 1,0-5 1,5 0 1,5 0-2,0 0 2,9 0 3,21-5 1,4 5 3,9-4 2,6-9 0,10-1 1,9 1 0,5 0-3,-4 0 0,9 4-2,0 0 0,0 0-1,10 5 0,9-5 0,-4 5-1,0-1 1,-15 1-3,0 4-1,-10 0 1,0 0 0,-9 0 0,-10 0-1,-10 0 0,-10 0 2,-10 0-1,-4 0-1,-10 0 0,-5 0 0,-5 0 0,0 0 0,-5 4-2,-25-4 2,-4 9-2,-5-4 0,-10 8-2,-9-4 0,-1 4 0,-5 0-1,-14 0-1,0 5 0,-10-5 2,5 0 0,-5 5-1,-5-5 2,0 4-1,5 5 1,0-4 2,10 0 0,5-1-1,0 1 1,14-5 0,10 5 0,10-5 2,5 0 0,9-4-1,6 0-1,9-1-1,0-8-1,10 5 0,0-1-1,0 1 0,10-5 2,0 0 2,4 0 0,16 0 3,4-5 1,5 1 1,5-1 2,5-3 0,10-6-2,4 1-1,1-4 0,4 3 0,15 1-1,0 0 2,-5 0 0,15 0 0,0 4-1,-10 4 0,0 1-1,5 0-2,-10-1 1,-9 5-1,-6 0 0,-4 0 0,-10 0 0,-10 5-1,-10-5-1,-4 4-1,-16-4 1,-4 0 0,-5 4 0,0 1 0,-14-1 1,-11 1 0,-9-1 0,-10 5 0,-10-5 0,-9 1-2,-11 8 0,-4-4 0,-10-1 1,-9 6-1,9-1-1,0 0 1,-5 5-1,5-5 1,0 0 0,0 0 1,10 0 0,4 0 0,6 1-1,5 3 1,14-12-1,5 12 0,5-8-2,4 9-3,16-10 1,4-3 0,5 4-1,1-5-1,9-4 1,0 9 1,4-5 1,1-4 0,0 0 1,20-4 1,-1-1 4,5 1 1,6-5 0,9 0 2,5-4 2,14 0 0,1 4-2,9 0 0,0-8-1,10 4 0,5-1 1,0 6 1,10-6 1,-5 10 0,0-9-1,-20 4-1,-5 0 0,-9 9-2,-10 0 1,-10 0-1,-15 0-2,1 0 0,-11 0 2,-4 0-1,-5 0 0,-5 0 0,0 0 1,-5 0-1,-9 5 0,-16 8-2,-4 0 1,-15 0 0,-5 5 0,-9-1-2,-1-3 2,-9-1-2,-5 9 0,0-9-1,-10 5 0,10-5 1,-10 4 1,4 1-1,1 4 1,5-9 0,5 5 0,9-1 1,6-4 0,9-4-2,10 4 1,9-4 0,-4 4-2,10-8-1,4 4-1,6-5-3,9-4 0,0 0 1,5 0 0,5 0 2,0 0 1,-5 0 1,9 0 2,21 0 3,4 0-1,5-4 5,5-5 1,10-9 0,14 1-1,5-1 0,1 5 0,4 0 1,0-1-1,5-7 0,0 12 0,5 4-2,-10 1 0,-4-5 1,-1 0-3,-9 5 1,-6 0-1,-4-1 0,-15 5-2,-5-4 1,-9 4 0,-6-5 0,-9 5-1,-10 0 0,0 0 2,-5 0-2,0 0 0,-14 5 0,-20-1-1,-5-4 0,-10 9-2,-10 4-1,1-4-1,-10 13 0,-6-5 0,11-3 0,-5 3-2,-1 5 1,6 0 1,-1-9 0,6 1 2,-1-1 0,1 0 1,4 0-1,10 5 1,5-18 2,5 17-1,15-8 0,4 0 0,6 0 0,4-5-2,5-4 0,0 0-1,5 0 0,0 0 1,0-4 1,5 4 1,19-5 3,6 5 2,9 0 3,15-13 1,4 4-1,11-4-1,-1 4 1,10-8 0,5 4-1,0-5 0,-4 5 0,9 4 0,-5-4-2,-5 13 0,0-5-1,-5-3 1,-4 8-1,-6-5-1,-4 5 0,-10 0-1,-15-4 0,-5 4 0,-9-5-1,-5 5 0,-11 0 0,-4 0 0,0 0 0,0 9 0,-9-9 0,-11 5-1,-14 3-2,-5 6-1,-5-6 1,-5 10 0,-10-5-1,1 0 0,-16 1 1,-4-6 0,5 10-1,-10 4 0,-5-4 0,-5-5-1,-5 4 3,5 5-2,-4-9 3,4 9 1,5-8 0,15 3 0,4-4 0,15 1 0,15-6 0,5 1 0,10 4 0,4 1-2,5-10 0,6 0-2,9-4-2,-5 5 0,0-1 2,5 1 0,5-5 2,0 0 0,4 0 1,16 0 3,9-9 2,-5 4 1,15-8 4,5 9 0,10-5-1,9 5-1,10-5-1,6-9-1,8 5-1,11 0 0,5 0 1,4 4 0,-9 4 0,-1 1-2,-4 4 1,-15-9-2,0 5 0,-10-1-3,-9 5 3,-15 0 0,-10 5-2,-10-1 1,-4 1-1,-11-5 1,-9 0 0,-5 4-1,0-4 2,-14 9-2,-16-5 1,-4 1 0,-15 3-2,-5 1 1,-4 0-2,-6 4 0,1-4-1,-1 0-2,-9 8-1,0-3 0,-6-6-2,1 6-1,-10 3 3,0 1 0,-10-1 0,1 1 2,-16-1-1,6 5 3,-10 0 0,-6 0 1,6 5 1,5-5 2,14 0-2,10 0 1,15 0 0,9-5 0,15-4-1,10 1-1,15-1-1,9-4-3,10-5 0,5 0 0,0-4 1,5 0 1,10 0 1,14 0 0,5 0 1,20-4 4,0-5 2,14-4 0,15-5 0,5 5-3,10-4 1,0-1 2,-1 5 0,1 0-2,0 0 3,0-1 0,-1 1-1,6 0 1,-5 4 0,0 0-1,-1 1-1,-9 3 0,-5 1-1,-9 4 0,-16-5-1,-9 1-2,-15 4 1,1 0-1,-16 0 1,-9 0 0,-5 0 0,-10 0 1,0 0-1,-10 0 0,-19 9-2,-15-9 2,-19 4-2,-5 14 1,-1-1 0,-9-3-2,-5 3-2,-10 5 1,-4-4-1,-1-1 1,-9 1-1,-1 4 1,-9-5 0,5 1 2,-15 4 0,10-4 0,9 4 0,11 4 1,9-4-2,5-5 1,15 1 0,14 4-1,10-9 1,10 0-1,15-4-2,4-4-6,5 8-1,11-9 2,4 1 1,0-1 0,0-4 2,4 0 2,11 0 1,14 0 2,1 0 1,4 0 3,0-4 0,15-1 3,5 1 3,0-5 0,9-4 0,15 0 2,5-1-4,15 1 0,0 0-1,0-5-1,4 5 2,1 5-1,-5-6-1,-6 6 0,1-6-2,-10 10-2,-9-5 0,-16 5 1,-9-1 0,-5 1-1,-10 4 0,-14 0 0,-15 0 1,0 0-2,-5 0 0,-5 0-1,-15 4-3,-29 1 0,-4-1 0,-6 14 0,-14-1 2,-6-3-1,-4 3 1,-9 1-1,-1 4 1,5-5 0,-5-4 0,-5 9-1,10 0-1,0-4 1,10 4 0,0-9 1,5 0-1,4 9 1,1-4 0,9 4 1,10 0 0,5-9 0,15 0 0,4 0-2,6-4 0,4-4-1,10-1-1,5 5 1,0-5 1,0 1 1,0-5-2,0 0 2,0 0 0,0 8 1,10-8 3,-10 0 0,25-4 4,4 0 1,5-5 0,10-9 4,10 1-2,19-10-2,5 5-2,20-9-1,10 5-1,9 4-1,5-4 0,-5 8-1,1 1 0,4-5 0,-10 8-1,-9 1 0,-10 0 0,-5 4 0,-15 5-1,-5-1 0,-24 1-1,-10 0 0,-14 4-1,0 0 2,-16 0-1,-4 4 0,0-4 1,-4 0 0,-6 0 0,-20 4 1,-9-4 0,-5 9-2,0 4 1,-9 1 0,-6 8-1,-5-14-1,-4 6 0,0 3-2,-6 5 1,-9 0 1,-10 9 1,1-5-1,-11-4 0,5 0 1,-4 0 0,4 5 1,5-1 0,10-4 1,10-4 0,14-1 0,10 1 0,5-5 0,15-4 0,4-1-1,11 1-2,4-4-2,10-1 1,0-4 1,0 4 0,10-4 1,14 0 1,1 0 3,4 0 1,0-4 2,10 4 1,-4 0 1,9 4 2,-5-4-1,9 0 0,11-4-2,10-9 1,-1 4-1,10-4-1,5-9-2,10 4-1,0 1 1,5-5-1,4 0-2,6 0 2,-1-5-1,6 10 0,-11-1 0,6 9-2,-10-8 2,-10 8-1,-10 5-1,-15-5-1,-14 5 1,-5 4-1,-19 0 0,-6 0-1,-4 0 0,-15 4 2,0-4 0,-5 0 0,-5 13 1,-5 0 0,-24-4 0,0 4 0,-10 0 0,5 1 0,-14-6 0,4 1 0,0 9-3,-9-1 1,-1 1 0,-4-5 1,-6 9-1,-4 0 0,0 0 1,0-4 0,0-1 0,0 1 1,-1-1 0,1-3 1,10 3 1,4 1-2,10-1 0,10 1 0,-9-9-1,9 4-2,5-4-5,-5 4 2,5 0 1,4-4-2,1 0 1,0 4 1,9-4 0,1-1 2,0-3-1,-1 4 0,1-5 2,9-4 1,0 4-3,15-4 0,-4 5 1,4-5 2,0 4 2,4-4 1,6 0 2,15 0 2,4-4 3,5-9 1,10-1 1,15 1-1,4 4 0,6 1-1,-1-1-3,5-4 0,1 0 0,9-1-2,0-3-1,5-1 0,0 1-1,-5-1-1,5-8 0,-5 8 0,5 9 0,-10-4-1,0-5 0,0 1 0,-4-1 2,-1 5-2,-9 0 0,-6 0 0,-9 8 0,-5 5-1,-10 0 0,-9 0-1,-6-4 2,-4 4 0,-10 0-2,-5 0 2,0 0-1,0 0 1,-10 4 0,-5-4 0,-24 5 0,-10-1-2,1 18 0,-21-9-2,-4 5 1,0 4 0,-15 0-1,5 0 1,-10-5 2,0 5-1,0 0 1,5-4 0,0 0 2,15-5 1,9 0-1,10 0-1,6-4 1,8-9 0,11 9-1,10-5-1,4-4-2,0 9-2,10-9-2,-4 4-1,9 1 1,0-1 0,-5 5 2,5 0 1,-5-5 1,0 0 1,-5 5 0,5-4 1,0-1 0,5-4 0,0 0 2,0 0 0,0 0-1,5 0 0,5 0 2,10-9-2,19-8 4,5-1-1,14 5 0,6-5 1,4 5 0,6 4-1,-1 1 2,0-1-2,1 4 1,-1 1-1,-10 4-2,6 0 1,-6-4-2,-9 4 1,-5 0 0,-10 0-1,-10 0 0,-9 0-2,-5 0 1,-6 0 0,-9 0 2,0 0-2,-5 0 0,-4 0 1,-16 0 1,-9 0-3,-5 4 1,0 0-3,-10 1 1,0 12 0,-5 1-2,-4-5 3,-1 0 0,-4 5 1,-1-1 0,5-3 0,1-1 0,9 0 1,0-4 1,10 0 0,5-5 1,9 0-2,6-4-1,4 5-1,10-5-1,0 0-1,5 0 0,0 4 0,0-4 1,0 0 1,0 0 0,0-4 1,0 4 1,10 0-1,-10 0 1,0 0 0,0 0 2,10-9-2,-5 9 0,9-4 1,11-14 0,9 0 0,5 1-1,10-5 0,0 4 0,9 1-1,6-5 2,9-5-2,1 5 0,9-4 2,-5 4-2,0 0 2,0-4-2,5 4 1,-14 4 1,-6 9-2,-4-8 1,-5-1 1,-15 9 0,0-4 1,-5 4 0,-5 1 0,-4-6-1,-6 1-1,-4 4 1,0 5 0,-6-5-2,-4 9 4,0-9 0,0 5 0,-5 4 1,0 0-1,5 0-1,-5 0-2,0-4 0,-5 4-2,5-5-4,-5 5-2,-19 0 0,-6 0-2,-4 0 1,-5 0 1,-5 5 2,0-5 2,-10 4-1,-9 14 3,-10-14 0,14-4 1,0 9 0,10-5 0,-9 1 1,19-5 0,5 0-2,-1-5 2,11 5 0,4 0 0,11 0 0,4 0-1,357-83 2,-338 74 2,25-13 0,20 0 2,9 0 1,1 4 1,-6 5 2,-9 4-1,0-4 2,-10 0-1,-5 4-1,-10 0 0,-4 5-1,-11-5 0,-4 5-1,-5-1 1,-5 1-1,0-5-2,0 5-1,0-1 1,-5 1-3,0 4 0,-14 0-4,4-4-3,-5-1-1,1 5-2,-6 0 0,-4 0-2,0 5-1,-5-5 1,-6 4 0,-8 0 0,-1 5 3,0 0 1,5-5 3,-5 1 1,5-1 1,-5 1 0,0-5 2,25 4 1,-5-4-1,9 0 2,5 0 0,6 0-1,9 0 1,4 0-2,1 0 0,10-9 0,24-8 0,5 3 0,0-3 2,10-5-1,0 4 0,-1 1-2,1-1 2,0 5 0,-5 0 3,-10-5 0,-5 5 2,-5 4-2,-4 0 2,-6 5 1,-9 0-1,0-1 0,-5 1 0,0-1-2,-5 1-1,0 0 0,0-1 0,0 5-1,0 0 0,0-4-2,-5 4-2,5 0-4,0 0-1,-15 4 0,-4 1-1,-6-1-1,-4 0 0,-1 5 2,-4 4 2,0-4 1,-5-4 1,0 8 1,0 0 1,5-4 0,4-5 0,6 1 2,4-1-1,6-4 0,4 0-1,5 0 0,5 0 2,5 0-2,-5 0 2,10-4 0,29-1-1,5-8 2,0 0-2,5-5 0,9-4 1,1 9-1,-1-9 1,-4 4 0,0 1 2,-5 4 0,-5 0 1,-10 4 0,-10 0-1,-4 0 1,-5 5 0,-6-1 0,-9 1-2,5 4 1,-10-9-4,-9 9 1,-1 0-2,-14 0-2,-15 0-1,-5 0-1,-5 0 1,-4 5 1,-1-5 1,-10 4 0,11 5 2,-6 0-1,15-5 2,-4 0 0,14 1 1,9-1 0,-9-4-2,15 0 0,19 0 1,-5 0 0,5 0 0,5 0-2,0 0 1,10-9 1,10 9-1,19-17 2,5-1-1,4 5 0,6-5 0,10 5 2,-1-4-1,1-1 2,-6 0 1,-4 1 0,-10 4 3,0-1-1,-15 6 0,-4 3-1,-6 1-2,-4-1 0,-10 1-6,5 0-11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42:57.259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2736 6316 64,'0'0'1,"0"0"1,0 0 0,0 0-1,0 0 3,0 0 0,0 0 0,0 0-1,0 0 1,0 0-1,0 0 0,0 0 1,5 0-1,0-5 0,5 5 1,9 0-1,-4-4-1,10 4 1,-11-5-1,16 1-1,-1-5 0,5 9 1,0-4-2,5-5 2,0 5-1,1-1 0,4 1 1,4-5-2,6 5 1,0-5-1,0 0 1,-1 0 0,1 1 0,-5-1-1,0 0 0,0 0 0,-5-4 0,-5 4 0,5 0 0,-10 1 0,0-1 2,-4 0-1,-6 0 0,0 5-2,-4-1 2,-5 1-2,-6 0 2,-4 4-2,0-5 2,5 5 0,0 0-1,-10 0 0,5 0 0,4-4 0,-9-1 2,5 1-1,-5 4 0,0 0 1,0 0-2,0 0 3,0 0-1,0 0-2,0 0 1,0 0 0,0 0-1,0 0 0,0 0 1,0 0 0,0 0-1,0 0 0,0 0 0,0 0 0,0 0 0,0 0 0,5-4 0,-5 4 0,0-5 0,0 1 0,0-1-1,0 1 2,5 0-2,0 4 2,-5-5-2,10 1-1,4-5-3,1-4-1,9 4-3,1-4 1,4 4 1,-4 0 2,-1 1 1,-9-1 0,-1 4 2,-4 5 1,-10-3 1,5-1 0,5-1 3,-10 1 0,0-1-1,0 5 1,0 0 1,5 0-1,-5-4-1,0 4-1,0 0 0,0-4 0,0-1 0,0 1-1,0 4 0,0-5 0,0 5 0,0 0 0,0 0 2,0-4-2,0 0 1,0 4 0,0 0 1,0 0-1,0 0 0,0-5 0,0 5 0,-5 0-1,0 0-1,5 0 0,-20 0 1,-4 0 1,4 9 0,-4-5-1,0 5 0,-6 4 0,-9 1 0,0-2-1,5 1 2,-10 0-1,-5 0 0,5-4 0,0 4 0,-5 1 0,-5-1 0,6 0 0,-1-4 0,0 8 2,0-4-1,10 5 0,-5-5-2,10 0 2,-1 1 0,11-6-1,0 1 0,-1 0 0,10 0-1,-4-5 0,9 1 2,5-5-2,0 4 1,1-4 0,-1 0 1,0 0 0,0 0-1,-5 0-1,5 0 0,5 0 1,0 0 0,0-4-2,5 4 1,-5-5 0,10-4-1,14-4 1,6-4 0,4-1 1,5 0-1,10 1 0,5-1-1,4 1 1,1-5-1,-1 4-2,11-4 2,-6 0-1,6 0 1,-1 6 1,1-6 0,4 0 0,0 4 0,-9 0 2,-1 5-2,-4-9 2,-10 9-2,0 0 1,-5-5 0,-10 5 0,-10 0 1,-4 4 1,-10-4 1,-5 4-1,-1 9 1,-4-4 0,5-5-1,-5 5-1,0 4-1,-5 0 2,5 4-2,-4-4 0,-16 0 0,0 0 0,6 4 0,-1 5 0,-4-4 0,4 3 0,0 6-1,-4-1 1,-1-4 0,1 4 0,4-13 0,-5 4 0,1 1 0,-1-5 0,11 0 0,-11 8 1,0-8-1,16 0 0,-6 0 0,-5 0 0,5 0 0,-4 0 0,-1 0 0,0 0 0,6 5 0,-11-1 0,-4 9 0,-1-4 0,-14 4 0,-5 5 0,-5 4 0,-14 0 0,-1 0-1,-4 3 1,-1 2-1,-4-1 1,0 0 2,9 1 0,1-5 0,14 0 1,10-5-1,4-8-1,16 0 0,-1-5-1,11 1 0,4-5 1,5 0 0,0 0-1,10 0 0,4-5 0,15-17 0,6 0 0,4-4 0,5-1 0,5-3 0,4-1-1,1-4 2,0 5-1,5 4 0,-6-10 0,1 6-1,5 3 2,-10 5-1,-1-4-1,1 0 0,0-1 2,-10 5-2,10 0 1,0 0 0,-5 5 0,-10-1 0,-9 5-2,-1-5 0,-4 5 0,-1 0 1,1 0-3,-11 13 3,-4 0 0,-5-5 1,5-3-1,-5 8 0,0 0 1,-5 0 0,0 4 0,-4-4 0,-16 9-2,6-5 2,-11 5 0,6 9 0,-5-5 0,-1 4 0,6 5 0,-5-4 0,-1 4 0,-4-5 0,0 5-1,0 0 1,-1 0 0,-4 5-1,-10-1 2,5 1 1,-4 3-2,-6-3 0,0 8 0,5-4 1,0-6-1,0 6 0,6-5 1,8 0-2,-4 1-1,10-5 2,4-9 0,1 0 1,9 0-1,10-8 1,1-1-1,-1 1 0,5-5 1,0 0-2,0 4 2,0-4 0,0 0-2,5 0 2,9-4-1,20-5 0,6-9 0,-1-4 0,10 0 0,4 0 0,6-4 0,4 0 0,11-1 0,-11 1 2,11-4-2,-6 8 0,-4 4-1,-6-4 1,1 5 0,-15-1 0,-15 5 0,-4 0 0,-1 4 0,-9 5 0,-6-1 0,-9 1 0,10 4-1,-5 0 0,-5 0 0,0 0-1,0 9 2,-10-5 0,1 5 0,-16 13 0,-4-5 0,-1 5 0,-4 0 0,-5 9 0,-10-4 0,-4-2 0,-1 1 0,-10 10-1,-4-1 1,-1 4 0,-4-4 0,0-4 0,-1 0-1,11 0 2,-1-1-1,16-8 0,-1-4 0,19 0 0,6-5-1,9-4-1,1-1 1,14-3 0,5-1-1,-1-4 0,16 0-2,14 0 4,15-4 0,5-18-1,4 0 1,6 0-1,4 0 0,6 0 0,-1 0 2,0 0-2,1 0 1,4 0 0,-5 4 1,-9 1 1,-6-1 1,-4 1-1,-5 8 1,-10 0-1,-5 0-1,-19 0 1,-5 5 1,9 0 1,-9 4-1,-5 0-1,0-5 1,-5 5-2,0 0-1,0 0 0,-5 0 2,-15 0-2,-4 5 1,-1 12 0,1-4 0,0 5-2,-20 0 2,-5-1-1,0 5 0,-5 0 0,5 5 2,-9-1-2,-6 0 1,5 1 0,-4-1-2,4 0 2,10-4 0,5 0-1,5-4 0,10 0 0,4-10-1,6 6 0,4-6 2,1-3 0,4-1-1,10 5-1,0-9 2,0 0-1,0 0 0,5 4 0,5-4 0,-1 0 0,21-8 0,4-10 0,5 0-1,5 1 2,10-5-1,9 0 0,-4-5 2,14 5-2,10-4-1,-5 0 1,1-1 0,4 1-1,-5 4 1,-5 4-1,-4-4 2,-11 5-1,-14 4 0,-10-1 0,-9 6 0,-6 3 2,-9 1-1,0-1 0,-10 1 1,0 4-1,0 0-1,-10 0-1,0 0 1,-4 9 0,-11-5 0,-9 14 0,0-1 0,-10 5 0,0 0 0,-5 0 0,-5 5 0,1-5 0,-6 4 0,5 0 0,-9-4 0,4 5 0,0-1 0,6 5 0,-6 0 0,5-5 0,5 5 0,0-9 0,5 0 0,10-5 0,0-8 0,10 4 0,4-4 0,10 0 1,5-9-1,0 9 0,5-5-1,0-4 1,10-4 0,5 4 0,24-5 0,5-17 0,5-4 1,5 4 0,9-9-3,6 9 1,-1-4 1,5 0-1,5-1 0,1 1 2,-6-1-2,0 5 1,-4 0 0,-6 5 0,-9-1 0,-10 5 0,-10 0 1,-5 4-2,-9 5 1,-5-1 0,-6 5 2,-9 0-2,0 0 0,0 0 0,0 0 2,-14 0-1,-11 5 0,-4 12-2,0 5 1,-5-4 1,-6 4 0,1 0-1,-10 0 0,-9 0 2,-1 4-2,1 1 1,-1 3 0,10-3 0,0 3-2,0-3 2,5-5-2,0 4 0,5-8 2,5 8 0,-5-4-1,5-4-1,14-5 2,1-9-1,9 5 0,5 0 0,0-5-1,5 1 0,0-5 2,0 0 0,5 0-2,5-5 0,4 5 2,16-4-2,-1-14 2,15-4-2,5 0 1,5-4-3,14 0-3,5-1 2,10 1-1,1-5 2,-1 0 0,-5 5 2,0 4-1,-10 0 1,-4 0 1,-15 4-1,-10 5 0,-10 4 1,-4 5 0,-11 0 0,-9 4 0,-5 0 0,0 0 0,0 0 0,-5 0 0,-14 4-2,-6 0 3,-9 5-1,5 9-1,-10 4 2,-5 0 1,-5 0 0,-15 0 2,11 4-2,-11 5 0,5-5 0,-19 14-2,15-5 1,-6 5 0,1-5 1,-5 4 1,9-4-1,10-8 1,5 7 0,5-3 1,5-9-1,5 0-1,10-5 0,9-8-1,5 4 0,10-8 0,0-1-1,10-4-1,5 0 3,19-13-2,15-13 1,4-10-4,16 10 0,-1-8-3,11-10 0,8 4 2,1 5 1,10 0 0,-5 0 1,-5 4 1,-10 5 0,-9-1 0,-11 5 0,-9 5 2,-15-1 0,1 5 1,-11 4-1,-5 0 0,-4 1 1,0-1 1,-10 4 0,0 1-1,-5 0 1,0 4-1,0 0 0,0 0-2,-5 4 0,-5-4 1,-10 4 0,1 10-1,-10 8 1,-1 0 0,-4 4-1,-10 0 0,0 1 0,-10 3 0,1 10-1,-6-9 2,5 0-1,0-1 0,1 1-1,4-9 2,5 4-1,10-5 0,4-3 0,1-5 0,9-4 0,15 4-1,1-4 0,-1-9 1,5 4 1,0-4 0,0 0-1,19-4 0,20-9-1,10-5 2,0-8-1,10-4 0,9-5-1,5 0-1,6-5-1,-1 9 2,-5 5 1,0-5 0,-9 9-2,-1 0 2,-14 0 0,-5 9 0,-14 0 0,-6 0 0,-4 8 0,-11 1 1,-4 4 0,-5-4-1,0 4 1,-5 0 0,1 0-1,-6 8 0,-15-8-1,1 18 0,-1 4 1,1-5 1,-5 5 1,-1 0-1,-9 5 0,0-5 1,-10 13-3,0 0 2,1 0-1,4 5 0,-5-15 0,0 6-1,0-5 2,5 1 1,10-1-2,4-4 1,6-4 1,-5-10-2,9-3 0,15 4 2,-4-5-1,4-4-1,5 0 1,0 0 0,5 0-1,-5 0 0,4-4 0,16 4 0,9-9 0,15-13 0,0 4-1,5-8-2,5 0-2,4-1 0,1 1-1,0 0 0,-5-9 2,-6 9-1,1 8 2,-15-4-1,1 5 1,-11 8 2,1-4-1,-11 8 1,-9-3 1,0 8 0,-5 0 0,0-5-1,0 5 1,0 5 0,-5-5-1,-19 4 3,-1 18-1,-4-4 1,-5 8 2,-1 0 1,1-4 0,0 9 0,-5 3-2,-5-3 0,0 4-1,0-4-1,5 0 1,5-5 0,4 0-1,6-8 1,0 0 0,9-5-1,0-4 0,5-5 1,6-4-2,4 4-6,-5 1-7,5-5-9</inkml:trace>
  <inkml:trace contextRef="#ctx0" brushRef="#br0" timeOffset="3697.2">2287 6864 77,'0'0'4,"0"0"-1,0 0 0,5-4-2,-5 4 3,0-5-1,5 5 0,-5-4-1,4 4 1,-4 0 1,0 0 0,5 0 0,-5 0 2,0 0-2,0 0 0,0 0-1,5-4 1,-5 4-1,10 0-1,0-5 1,0 5-2,-1-4 1,6-1-1,5-8-1,-1-8 0,1-1 0,4 9 0,0 0 1,1 0 0,-1 4 0,1 0-1,-6 0-1,-4 1 2,-5 8-1,0-9 0,-1 9 0,-4 0 0,0 0 0,0-9 2,0 5-1,0 4 0,-5-5 0,0 5 1,0 0-1,0 0-1,0 0 1,0 0-2,5 0 2,-5 0 0,0 0-2,0-4 2,0 4-1,5-5 0,-5 5-1,0 0 2,4 0-2,-4 0 2,0-4-1,0 4 0,0 0-1,0 0 0,0 0 2,-4 0-2,4 0 1,0 0 1,0 0 0,0 0-1,-10 9-1,-5-5-1,5 5 3,-4 0 0,-1 8 0,0 1-2,-4-5 0,-1 5 1,1-1 0,-1 1 1,-4-1 0,-1 4-2,1-3 0,-1-5 1,1 0 0,0 9 0,4-8 0,-4 3 1,4-13-2,5 5 1,6 0 0,-1-5 0,5 1 1,0-5 0,5 0-2,0 0 2,0 0-1,0 0 0,10-5 2,14 5-2,1-4 0,4-18-1,5 5 1,-4 3 0,9-3 0,-5 4 0,5-1 0,-5-3 0,-5 4 0,-4 5 0,-1-1 0,1 0 0,-6 0 0,-4 5 0,0 0 0,-6 4 0,1-5 0,-5 5 0,5-4 0,-10-1 0,5-3 1,0 8-1,-5 0 0,0 0 1,0 0-1,0-5 0,4 5 0,1 0 1,-5 0 0,0 0-1,0 0 0,0 5 0,-5-5 0,5 4-1,0-4 0,-14 0 1,-1 4 0,0 1 1,1 8-2,-6 9 2,6-5-2,-11 0 1,1 1 0,4 4 0,1-5 0,-1-3 0,5 3 0,1-4 0,-6-4 0,10-5 0,1 1 0,9-1 0,0-4 0,-5 0 0,5 9 1,5-9-2,-5 0 2,24 0-2,1-4 2,-1-10-2,5 6 1,-4-10 0,4 9 0,10 1 0,-10-6 1,6 6-2,-6 3 2,-5-4-2,11-4 1,-11 4 0,-14 5 0,0 4 0,-5 0 1,4 0-2,-9 4 2,0-4-2,0 0 2,0 0-2,0 0 1,-9 0 0,4 0 0,-15 0-2,5 5 2,6-5 0,-6 13 0,0 0 0,-4 0 1,-1-4-1,1 4-1,-1 0 1,1 1 0,-6-6 0,11 1 0,-6 4 0,5-4 0,1 0-1,4 0 1,5-5 0,0 5-1,5-9 0,0 0-1,0 9 1,0-9 0,0 0 0,10 0 1,9-9 0,6 9 0,9-13 0,5 0 0,0-1-2,0-3 1,5-1-1,0 9 0,-5-4 1,0 0 1,1 4-1,-11 5 0,0 0-1,-9-1 1,-10 1 1,-6 4 0,1 0-1,-5 0 0,0 0 1,0 0 0,-5 0 0,-9 4 1,-6-4-2,-9 9 2,0 9-2,-6-5 1,1 4 0,10 1 0,-6-5 1,1 0-2,0 5 2,9-5 0,1 0-1,-1-4 0,15-5 0,-5 1 0,6-1-1,4 1 0,0-1 2,4-4 0,-4 0-2,25 0 0,4-4-1,5-10 3,10-3-1,0 8 1,0-4 0,0 0-2,5-5 1,-5 9 1,-10 5-2,-4-1 1,-11 1 1,-4 4 0,0-4-1,-11 4 0,1 0-1,-5 0 0,0 0 1,0 0 0,-5 0 1,5 4-2,-4-4 1,-11 4 1,-9 1 0,4 4-2,5 4 2,-9 0-2,4 0 2,-4 5-2,-1-5 0,11 0 1,-11 0 1,11 1 0,4-6-2,5-3 0,-5 4 2,10-9 0,0 0-1,0 4 0,5-4 0,0 0-1,10 0 0,14-4 1,15-5-3,-10 0-2,5-9 0,5 1 3,0 8-1,-5 0 2,-4 0-1,-11 1 1,-9 3-1,-1 1 0,-9 4 1,0 0-1,-5 0 1,0 0-1,-5 9 2,0-9-1,0 0 1,-4 13 0,-11 0 2,-4 5 0,-6-5 1,6 4 1,-5-3 0,4-1 0,1 4-1,-1-3-1,1-1 0,4 0-1,11-4 1,9-5 0,0 0-1,-5-4 0,5 5 1,5-5 0,-1 0 0,6-5-1,20 5 1,4-4-2,-5-9 0,5 4 0,0-4 0,-4 4 0,-6 5 0,1-1 0,-6 1 0,1 0 0,-15-1-1,4 5 0,-9-4 0,5 4 0,-5 0 1,0 0 0,0 0 0,-5 0 0,5 0 0,0 4 0,-4 5 0,-11 9 0,0-1 0,1-4 1,-1 0 1,0 1 1,5-6 0,1 1-2,-1 0 2,0-5 0,10-4-1,0 5-1,0-5-1,0 4 1,5-4 0,5-4-2,4 4-2,21-5-2,-1-12-1,-5 8 0,1 0 1,-6 5 2,-5-1-2,-9 1 2,0 4-1,-5 0 2,-5 4 0,0-4 0,0 9 1,0-9 0,-10 13 0,10-4 0,-10 0 1,1-5-7</inkml:trace>
  <inkml:trace contextRef="#ctx0" brushRef="#br0" timeOffset="6957.61">2717 6034 61,'0'0'3,"0"0"-1,0 5 2,0-5 1,10 0-2,-10 4 1,4-4 1,11 5 0,0-1-1,4-4-1,11 0-1,4 4 1,5-4 1,-10 5 0,10-1 0,10-4-2,-5 0 1,0 0-1,-5 0-1,0 0-1,5 0 0,-5 0 1,-4 0 0,-1 0-2,-5 0 2,1 0-2,-6 0 2,-4 0 0,4 4-1,-5-4-1,-9 0 2,0 0-2,0 0 2,0 0-1,-10 0 0,0 0 0,0 0 0,0 0 0,0 0 0,0 0-1,0 0 0,0 0 1,0 0 1,0 0 0,-10 0-2,-10 5-1,1-1 2,-6-4 1,1 5 0,-5-1-2,-6 0 2,6 5 0,-5-4-2,-5 3 2,4 1-2,1 0-1,-5 0 2,5-5 0,0 5 0,0 0-1,9 0-1,1-5-1,4 5-1,5 0 1,6-5-1,-11 0-1,20-4 2,0 5-1,0-5 1,0 4 1,0-4-1,5 0 2,5 0-1,14 0 2,1 0 0,-1-4 0,5 4-1,11-5 1,-1 1-1,0 0 0,0-5 2,0 4-1,0 5 0,-5-4-1,0 4 2,-4-4-1,-11 4 0,1 0 0,-10 0 0,-1 0 0,-9 0 0,0 0 2,0 0-1,0 0 1,-4 0-2,4 0 0,-10 4 2,-15-4-1,-4 9 0,0 0 0,-6 4-1,-4 0 2,5 0-2,-10-4 1,20 0 0,-1 0 0,1-1 1,4-3-2,6-1-1,4 0 1,5 1 0,0-1 0,0-4 0,5 5 0,0-5 1,0 0 0,10 4-1,-5-4 0,14 0 1,1 0 0,0 0-1,-6 0 0,6 0 0,-1 0 0,1 0 0,-1 0 0,6 0 0,-1 0 0,1-4 0,-1 4 0,1-5 0,4-4 0,-5 5 0,1-5 0,-1 1 0,-4 3 0,-6-4-1,1 5 2,-5 0-1,-5-1 0,0 1 0,-5 4 0,0-5-1,0 1 0,-5 4 1,-5-4-2,0 4 0,-9 0-2,-6 0 1,6-5-1,-1 5 2,-4-4 1,9 4-1,0 0 2,6 0 0,4 0-2,0-5 1,5 1 0,0 4 0,0-4 1,0-5 0,5 4-2,0-3 3,14-1-1,6 0 0,-6 0 1,6-4-3,4 0 2,0 4 0,5-4 0,1 0 0,4-1 0,5 1 0,-5 0 0,10 0-1,-5-5 1,-5 5 0,0 0-1,0 4 0,-5-3 2,-5 8-2,-4-5 2,-11 4 1,1 1-1,-15 0 1,0-1 1,10 5-1,-10 0 0,0 0-1,-5 0-1,5 0 1,0 0-1,-10 0 1,-9 0 1,-1 0-2,-4 5 0,4-1 0,-9 0 0,0 5 0,-6 0 0,6-9 0,-5 3 1,4 2 0,1-1-1,0 1 0,4 3 0,6-3 0,4-1-2,1-4 2,9 0 0,0 0-1,5 0 1,0 0-1,0 0-1,0 0 2,5 0 0,0-4 1,4-1 0,26 1-2,-6-14 2,5 6-2,0-1 2,5 0 0,-4 0-1,-1-5-1,-5 9 0,0 0 2,1-4-2,-6 9 2,1-1 1,4-3 1,-14-5 0,-6 4-2,6 4 1,-5 1 1,0-5-1,-6 9 1,-4-9-1,0 9 0,-4 0 0,4 0 0,0-4-1,0-5 0,-5 9 0,-15 0 0,-4 5-2,-1-5 2,-4 0-2,-5 0 2,-5 4-1,9 0-1,-4 10 2,0-14-3,9 4 2,1-4 0,4 4 0,16 1 1,-6-1 0,5-4-2,5 0 2,0 0-2,0 0 2,0 0-2,5-4 0,19 4 1,6-9 0,-1-9 1,10 1 0,-5-1-2,0 5 0,1-5 2,-1 10 0,-10-6-1,6 1 0,-6 0 0,0 4 0,6 0 0,-11 1-1,1-1 2,-5 4 1,-6 1 0,-9 4-1,5-4 2,-5 4-2,0 0 0,0-9 1,0 9-1,0 0-1,0 0 1,-10 0 0,6 0-2,-16 0 0,-4 0 2,4 9 0,0-5-1,-4-4-1,-5 9 2,-1-9-2,11 0-1,-1 9 2,1-5 0,9 0 1,5 5 0,-5-4-2,5-5-1,1 0-2,4 4 3,4-4-1,-4 0 0,25-9 1,-6 9-1,16-13 0,-6-5-2,5 10 2,0-6 0,1 1 1,-11 0 1,5 9 0,-9-1 0,-5 5 0,-11 0 1,1 0 1,-5 0-2,0 0 4,0-8 0,0 8 0,0 0-1,-5-5-2,5 5 0,-9-4 0,-16 4 0,11 0 1,-1 0-2,-10 9 0,6-5 0,-1 5 1,1-5 1,-1 1 0,6-1-1,-1-4 0,10 0 0,0 0-1,5 0-1,0 0 0,-5 0 1,5 4-2,0-4 1,0 0 0,0 0 0,0 0 1,0 0 0,0 0 0,0-4-2,0 4 1,0 0 1,-10 0-1,10 0 0,0 0 1,0 0 0,-9 0-2,4 0 1,0 0 0,0 0-1,0 0 1,5 0 0,0 0 0,0 0 0,0-4 1,0 4 0,0 0 1,0 0 0,0 4 1,0-4 0,-5 4 1,-19-4 1,-5 9-1,4 0 1,-9 0 2,5-5-2,-6 5-1,6 0 1,5-5-2,9 5-5,5-9-5,5 0-11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43:28.865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1560-682 61,'0'0'2,"-5"0"-1,-5 8 0,-10 1 2,1 0 0,9 8 0,-9-3-1,-6-1 0,10 0-2,1-4 0,-1 4 0,10-4 0,0-5 1,0 1-1,5-1 0,0-4 1,0 0 0,0 0 0,0 0-2,0 0 2,0 0-1,5 0 0,15-4 0,-1 4 0,6-14 0,-1 6 0,1-14 2,9 0-2,-5 0 0,10 4 1,0-4-1,1 5-2,-6-1 2,0-4 0,-5 13 0,1-4-1,-6 9 1,-4-1 0,-11 1 0,-9-1-1,5 5 2,5 0-1,-10 0 0,0 0 0,0 0 0,0 0 0,-5 0 0,0 0 0,-9 9 0,-11-4 0,6 8 0,-1 0 0,1 0 0,-6 5-1,1-1 2,-1 5-2,-9 0 0,0 0 2,4 0-2,1 0 2,5 0 0,4-4-1,-4-1 0,4-3 0,6-6 0,4 1 0,0-4-1,10-1 2,0 0-1,0-4 0,0 5 0,5-5 0,0-5 0,9 5-1,16-8 0,4-14-1,5 4 0,0-4-1,10 0 1,-5 0-1,5 0 1,0 0 0,0 5 1,-5 3 0,83-47-4,-127 61 5,0 4 0,-5 5 0,5-9 0,-10 18 0,-14 4 2,-1-9-2,-9 0 1,9 9 0,6-5-2,-6 1 3,-4 4 0,5-4-2,-6-1 1,6 1-1,4-1 1,6-3-2,4-6 2,10-3-2,-5-1 1,5-4-2,5 0 1</inkml:trace>
  <inkml:trace contextRef="#ctx0" brushRef="#br0" timeOffset="187.2">2004-476 61,'0'0'1,"0"0"-1,0 0 0,0 0 0,0 0-1,0 0 2,5 0-2,-5 0 2</inkml:trace>
  <inkml:trace contextRef="#ctx0" brushRef="#br0" timeOffset="3572.4">54 34 78,'0'0'7,"0"0"1,-4 0 0,4 4-1,0-4 0,-10 9 1,0-9 0,0 9 1,0 0-1,6 0-1,-1-5-2,5 0-2,-5 1 0,5-5 1,0 0-1,0 0 1,0 0-1,0 0 0,5 0-1,-5 0 1,9 0-2,-4 0 1,15-9 0,-1 9 0,6-4-1,-1-10 0,1 1 0,-1 0-2,6 0 2,-11 4 0,6 5-1,-11 4 2,1 0-3,-10-5 1,4 1 0,-4 0 0,-5 4 0,0 0 1,0 0 0,0 0 0,0 0 0,-5 0 1,5 0-1,0 4 0,0-4 0,-4 0-1,-11 0 0,5 4 2,5 5-2,-4 0 0,-1 0 0,-5 4 1,5 0 0,-4-4 0,4-5-2,-5 5 2,5 0-1,1 0 0,-1-1-1,0-3 0,5-1 1,0-4 1,0 5-2,1-1 1,-1 0 0,5 1 0,0-5 0,0 0 0,0 0-2,5 0 1,-5 0 0,4 0-1,-4 0 2,20 0 0,0-9-3,-1 0 4,1 5-2,-1 4 2,1-5-2,-6 1 0,1 0 1,0-1 0,-1 5-2,-4-4 1,-5 4 0,0 0 0,-5 0-1,0 0 1,0 0-1,0 0 0,0 0 1,0 4 0,-5-4 0,5 0 1,-5 18 0,-10-5 0,1-4 0,4 0 0,0 4 1,1-4-2,-6-1 1,0-8 0,10 5 0,0 8 0,5-4 1,0-5 0,-4 1-2,4-5 0,-5 0 1,5 0-2,0 0 1,0 0 0,5 0 2,-1 0-2,16 0 0,0 0-1,-1 0 2,1 0 0,-1 0 0,6 0 0,-16 0-2,1 0-1,0 0 2,-5 0-2,0 0 2,-5 0 0,5 0-1,-5 0 2,-5 0 0,5 0 0,0 4 0,-15 0-2,5 18 2,0-9 0,-4-4 0,-1 0-1,5 0 1,1-5-1,4 14 2,0-9-1,0 4-1,0-4 0,5-9 2,0 4-2,0 0 1,0-4 0,0 0 0,0 0 0,10 0 0,-5 0 0,19 0 0,-4 0 0,4-4 0,1 0-3,-6 4-2,-4-5-1,4 5 0,1-4 1,-10-1-2,-10 5 3,9 0 0,-9 5 1,0-5 0,0 4 0,0 9 2,0-4-1,0 0 2,0 0 0,-9 0-1,4 8 1,-15-8 0,10 0-1,-4 4 0,4-9 2,10 1 0,-5-1 1,0 1-1,5-1 0,0 0 1,0-4-1,0 5-1,5-1 1,0-4 0,10 0 0,9 4-1,-9-4-1,9 0-2,-4 0-2,-1 0 0,-9 5-1,0-1 0,0 1 0,-10-5 2,0 8 1,0-3 1,4 4 0,-8-9 1,4 4 0,0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46:24.73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2 693 72,'0'0'4,"5"0"1,-5 0 0,0 0 3,0 0 0,0 0 2,0 0 1,0 0-1,0 0 1,0 0 0,0 0-2,0 0-1,0 0 0,0-4-2,0 4-1,0 0-2,0-4 0,0 4 0,5-9-1,-5-4-2,0-1 1,19 1 0,6-4 0,4-5 0,0-5-1,10 1 0,5-5 0,0 0-1,5-8 2,5 8-3,0-13 2,0 9-2,-6 0 2,1 4-1,-5 5-1,-5 4 0,-9 8 1,-1 1 0,-9 0-1,-6 4 2,1 5-1,-5 0-1,-1-1 1,-4 1 1,0 4 0,-5 0 0,0 0 1,0 0 0,0-5-1,0 5-2,0 0 3,0 0-2,0-4 2,-5 4-2,5 0 2,0 0 0,0 0-1,-5 0 0,-4 4 0,-6 18 0,-9 0 0,-6 0 0,-4 5 2,5 3-1,-6 1-1,1 4 0,-5 9-2,0-4 2,0 8 0,0 1 1,-5-5 0,-5 4 0,15-4 0,-5 0-1,5-5-1,-1-3 2,6-10-1,5-4 0,4 0 2,0-5-1,11-3-1,4-6 0,0-3 0,5-5 0,0 0 0,0 0 0,0 0 0,0 0 0,0 0 0,15-9 1,9-9-2,10-8 1,5 0 0,5-9 0,5-5 0,5 0 0,0-4 0,4-4 1,6 0 0,4 4-3,-4-13 2,-1 4 0,6 0 0,-1 5-2,1-1 0,-6 5-1,-4 5-1,-6-1 1,-4 10 0,-5 8 1,-5 0 0,-4 4-1,-11 5 1,-4 4 1,-6 5 0,-4-1 0,-10 5-1,0-4 2,0 4 0,0 0 1,-5 4-1,0-4 0,-9 5 1,-1 8-2,-9 4 2,9-8 0,-5 9-2,1-5 0,-11 9 1,1 0 0,-5 0 1,5 4-2,-10 5 2,-1 9 0,-4-1-2,0 10 2,0-5-2,-4-1 2,4 6-1,-5-1 0,5 1 0,5-5-1,-5-1-1,5-3 3,4 0 0,1-10-2,5 1 1,4-4 0,1-5 1,4-5-2,11 1 1,4-14 1,0 0-2,5 1-1,0-5 1,0 0 0,5 0 0,5-9 1,14-13 0,10-4 0,0-1 0,10-8 0,5-9 0,0 5 0,5-14 0,9 0 1,11 0-3,-1-4 2,10 0 0,5 4 0,-10-4 1,0 4-1,-4 9 1,-11 5-2,-4 8 1,-5 0 0,-5 5-2,-10 4 2,-5 4 0,-15 5 0,1 0 0,-10 4 0,-5 9 0,-1-4 0,-4 4 1,0 0 0,0 0-1,0 0 0,-9 0 0,4 4 1,-15 1 0,1 3-2,-1 10 2,-4 0-1,-6 4 0,-4 4 2,-5 5-1,-5 0 1,-5 12 1,0 6-1,-9-1 0,-1-4 0,-4 13 1,-1-4-2,5 0 1,-4 4-3,4 0 3,5-4-1,6-5-1,4 1 1,0-5 0,9-9 0,6-5-1,5-3-1,4-10 0,10 1 2,10-9 0,-5 0-1,5-5 0,0-4 0,0 0 0,0 0 0,10-4 0,15-10 0,4-16-1,15-6 2,0-3-1,10-5 0,9-9 0,15-8-1,1-1 2,4 5-1,5-5 0,-5 5-1,-5 0 0,-5 4 1,-4 5 0,-11 8 0,-9 10 0,5-1-2,-10 5 2,-10 4 0,-9 8 0,-6 1 0,-9 4 0,0 9-1,-5 0 0,-5 0 2,0 0-1,0 5-1,-10-1 2,-10 18-2,-4 0 2,-1 5-1,-4-1 0,5 5-1,-16 13 2,6 0-2,-5 0 2,-5-1-2,0 6 0,0 4 2,0-5 0,-5 5-1,1-1-1,-6-3 2,10-1-1,0 5 0,0-9 0,5 0 0,5-9-1,9-4 2,6-5-1,-1-4 0,5-4 0,10-5 0,1-4-1,4-5-1,-5 0 1,5-4 0,0 0 0,9-4 0,1-9 1,15-13-2,14-10 1,10 1 0,9-9 0,6-4-1,4 0 3,1-5 0,4 4 0,-5-3 0,-4-1-2,4 5 0,-9 4 1,-5 0 1,-5 8 0,-5 6-1,-5 3-1,-5 1 2,-5 13-2,-14 4-1,-5 5 1,-6-1 0,1 5 0,0 0 0,-5 5 1,-5-5 0,5 8 0,-5 10 0,-14-5 0,-1 9 1,1 0-2,-6 13 1,1-4 0,-5 4 1,-1 5-2,-4 4 2,-5 0-2,-5 8 2,0-3 0,-5-1-2,5 1 2,5-6-2,0 1 2,5-8-2,4-1 2,11-13-2,9-5 2,0 1-2,6-5-2,4-4-1,0-5 3,4-4-1,6-4 0,5-5 1,14-8 0,15-14 1,5-13-1,0 0-1,10 0 2,-1-4 0,1-1 0,4 1 0,1-1-1,-1 5 1,-4 1-1,-5 3 1,-5 14-1,-5 4 2,-10 4-2,-5 9-2,-9 5-1,-6-1 0,1 5 1,-10 0 1,0 0-1,-5 5 2,-5 4-1,0 13 1,0 4 1,-14-4 3,-6 4-1,-4 5 1,-5 0 0,-1 4 1,1 0-1,0-4 0,5 9-1,-6-5 0,6 0 1,0 0-2,4-4 1,1-5-2,4 1-1,6-5 1,4-5 1,10-4 0,0-4-3,0 0 1,0-9 0,0 0 0,5-4-1,10 4 2,14-14 0,5-16-1,5-1 1,0-4 0,5-1 0,0 6 0,0-1 0,5 5-1,-10 4-1,-5 4 2,-9 0 1,-1 10-1,-9 3-2,0 1 0,-15-1 0,0 5 1,0 0 0,0 0 0,-5 5 2,0 12-2,0 1 2,-5 0-1,-14 8 0,-1 0 2,1 5 0,-6 0 1,-4 4 2,5-4 0,-5 4-1,4 0-1,1-9 0,5 1-1,9-5-1,0-5 1,10-3-2,5-10-3,0 0 1,0 1 1,0-5 0,0 0 0,15-5 0,5-3 1,9-14 0,5-5 0,-4 5 0,-6 0 0,10 0-2,-5 5 2,-4 4 0,-6 4 0,-9 4 0,-5 5 0,0 0 0,-5 0 0,0 0 0,0 0-1,-5 0 0,5 9 2,-5 13 1,-9 5 0,4 3 1,-15-3 1,1-1 0,0 0-1,9-4 0,-5 0 0,6-8-1,9 3-2,5-4 0,-5-4 0,5-9 0,0 0-1,5 0 0,-5 0-1,14-9 2,16-4-1,-1-13 0,5-1 0,5 1-2,0 4-2,1 0-1,-16 9 0,5 4 0,-9-4 2,-1 8 1,-9 5 1,0 0-1,-10 0 1,5 0 1,-5 0-1,5 5 1,-5-5 1,-5 4 0,5 14 0,0-1 2,-5-3 3,5-6-1,0 6 1,0-6-1,-5 1-1,0 0-1,0 0 1,0-5-2,5 1-2,0 3-4,-9-8-7,9 5-8</inkml:trace>
  <inkml:trace contextRef="#ctx0" brushRef="#br0" timeOffset="3276">6785 786 78,'0'0'5,"0"0"1,0 0 0,0 0-2,-5 0 0,5 0 1,0 0 0,-5 0 0,5 0 0,-5 0-2,5 0 1,0 0 0,-5 0-1,5 0-2,0 0 1,0 0 0,0 0 0,0 0 0,0 0-1,5 0 0,-5 0 0,0 0 1,15-5-2,4-8 1,1 0-1,-5 0 0,4 0 0,6-5 0,4 0 0,-10 5 0,6 4 1,-6 1-1,6-1 0,-10 4 0,-1 1 0,-14 0 0,5 4 0,0-5 1,-5 1-2,5 4 3,-5 0 0,0 0 0,0 0 0,0 0 1,0 0-1,-5 0-1,5 0 0,0 0 0,0 0 0,0 0-2,0 0 0,0 0 2,0 9 0,-5-9-1,-10 4 0,-9 14 0,0 4-1,9 0 2,-14 4-1,4 0-1,1 1 0,-6 4 2,1 4 0,-5-5-1,0 6 0,9-10 0,1 5 0,-1-9 0,11 0 0,4-5-1,0-3 0,5-10 1,0 0 1,0 1 0,5-5-1,0 0-1,0 0 2,0-5-1,10-3 0,20-14-1,4 0 2,0-5-2,0 1 2,5-1-2,5 1 2,5 0-2,-5-1 2,-5 5-2,0 0 2,0 5-1,0-1-1,-4 5 2,-11 0-2,1 8 0,-11 1 1,-4 4 0,0 0 1,-10-4 0,0 4-1,0 0 0,0 0 0,-5 0-2,0 8 2,0-3 0,-19 12 1,4 1-2,-4 0 2,-1 4 1,-4 0 1,-5 4 0,0 0-1,-10 5-1,-5 0 2,5 4-1,0 0 0,0 0-1,5-8 1,4 3-2,6-3 0,0-5 2,9 0-2,6 0 1,4-5-1,0-3 0,5-6 1,0-3-2,5-1 1,0-4 0,5 0-2,0-4 2,10-5 0,19-4-1,5-9 1,10-9-1,0-4 0,9 0 1,16-5-2,9 1 0,-5-1 0,0 0 1,-5 10 0,-4-1 0,-11 9-2,-14 4 3,-9 5 0,-11 0 0,1 9-1,-11-1 1,-9 1 0,0-1 0,-5 5 2,0 0-2,-5 0 0,5 0 0,-5 9 0,-14-4 0,-6 12 0,1 1 0,-6-1 0,-4 5 0,-10 9 2,-5 0 1,-9 0 1,-1 4 0,0 4 0,1 1-1,-1-1 1,1 1 0,4 4-1,0-4-1,5-1 0,10 9-1,0-4-1,5-13 0,4 9 1,6-9-2,4-10 2,6 1-2,4-4 2,5-5-2,5-4 1,0-5 0,0 1 1,0-5-2,5-5 1,5 5 1,14-4-2,6-27 1,4-8 1,10 8 0,10-17-2,-1-1-2,6 1 1,19 0-2,5-10-1,5 6 2,0 8-1,-10 0 1,0 4 1,-14 5 0,-5 9 2,-15 4-1,-10 4 0,-10 9-1,-9 0 2,-10 5 0,0 4 0,-5 0 0,-5 0 0,0 4-1,-10 18 0,-14 0 1,0-4 0,-6 8 3,-9 5 0,-4 4 1,-1 0-1,-5 5-1,-5 4 1,1 0-1,-6 4-2,10-4 3,1 5-2,4-1 1,0 0 1,5 1 0,0-10-1,15-8 0,4 4-1,6-13-1,4-9 1,5 1-1,10-10 1,5-4 0,-5-4-2,15-10 2,14 1-2,10-26-2,10-5 1,10-5-2,9 1 1,0 0-1,11-1 1,-1 1 1,-5 4 2,-4 4-2,-11 14 0,-4 0-1,-15 4-2,0 4 3,-14 5 0,-1 4 1,-4 5 0,-11-1 0,1 1 0,-5 4 1,0-5 0,-5 5-2,0 0 1,0 0 0,-5 0 0,5 9 2,-5 9 0,-14 4-1,-6 4 2,-4 5 0,-5 0 1,-5 4 1,-1 0 0,1 0 0,0 5-1,0-1-1,-5-3 1,5 3-1,-5-4 1,15-4-1,-1 0-1,1-5 1,10-8-1,4-5-1,10-9-2,5 10 1,5-14-1,-5 0 2,19-9 0,16-9-3,14-17 0,4-5-1,1 1 0,5-1 2,4-4 1,1 0 0,-1 5 0,6 4 0,-11-1 1,-9 10 0,-5 0-2,-10 4 1,-9 9 1,-6 4 0,-4 0 0,-5 5 0,0-1 0,-6 5 0,-4 0 2,0 0-2,0 0 0,0 0 0,0 5 0,0-1 0,0-4 0,-4 4 0,-21 23 0,1 4 1,-6-5 1,1 5 2,0-9-1,-1 8 1,-4 1-1,0 4 0,0 1-1,-5 3 0,0-4 1,4-4-1,6 0-2,5-5 0,9-4 0,0-9-2,15-8 0,0-1-1,5-4 1,5-4 1,5-1 0,19-12-1,5-14-1,5 0 1,0 0 0,5-13 0,0 5 1,0 8-1,-5-4 2,0 9 0,-1-1-1,-8 5 0,-1 5 0,-10-1 2,1 9 0,-11-4-1,6 9-1,-10-1 2,-5 5-1,-5 0 0,0 5 0,0-5 0,-5 9 2,5 4-2,-5 4 0,-15 1 0,-4 4 0,-1 4 2,1 1 1,-5 3-1,-6-3 1,11-1-2,0-4 0,4 0 1,5 0-1,6-9-1,-1 5 0,5-9 0,5-5-1,0-4 0,0 0 0,5-4 0,10-1 1,14-8-2,5-18 0,5-4 1,-5 4 1,10-4 0,0 13-2,-9 0 2,9-4 0,-5 8 0,-5 1 0,0 3 0,-14 6 0,-11 3 0,1 1-1,0 4 0,-10 0-1,5 4 2,-5-4 0,-5 0 0,5 18 0,0 4 0,-15-9 0,1 5 0,4-10-1,0 14 1,-5-4-1,6 0 0,-1-1 2,10-12-1,-5-1 0,0-4 0,5 0 0,0 4 2,0-4-1,0 0 0,0 0 0,0 0 1,0 0-1,0 5-1,0-5-3,0 0-8,0 0-8</inkml:trace>
  <inkml:trace contextRef="#ctx0" brushRef="#br0" timeOffset="5850.01">2484 47 70,'-4'5'5,"-1"-5"2,0 0-1,-5 0 0,10 0 0,0 0 1,0 0-2,-5 0 0,5 0 0,0 0 0,0 0-1,0-9-3,10 0 0,-5-4 0,14 0 1,-4-5 1,5-4-1,-1 5 1,1-1-1,-1-4 2,1 0-2,4 4-1,-4 1 0,-1-1 0,1 5 1,-1 0-1,-4 4-1,0 0 1,-1 0-2,-4 1 1,0-1 1,-5 0 0,5 9-1,-6 0 0,-4 0-1,0 0 0,0 0 2,0 4 0,0-4-1,-4 9 0,4-4 0,-10 12-1,5-4 2,-5 1-1,0-1-1,1 0 2,-1 0-1,0-4 0,0 4-1,0 0 2,1 1-1,-1-1 0,-5 4 0,5 1 0,-9 0 0,4 3 0,-4-3 0,4 0 0,-4-1 0,9-4 0,-5 1 0,15-6 0,-5 1 0,5-4 0,0-1 0,5-4-1,0 0 2,5-4-1,19-1 0,10-8-1,5-13 2,0-1-1,5 1-1,0-5-1,0 5 3,-5 4-1,-10 4 1,0 1 0,-14 8-1,-6 4-1,-9 5 0,0 0 2,-5 0 0,0 0-1,0 9 0,-10-4 0,-9 12 2,-6 5 0,6-9 0,-1 9-3,-4 0 3,-6-4 0,1 8 0,5-4 1,-6 5 0,1-5-2,-5 4 1,5 5-2,-1 0 2,1 4-1,0-13 0,4 0 0,11 4-1,-1-8-1,10-10 2,5 6-2,0-10 0,0 0 1,5-4 0,5-4 0,9-9-2,15-18 2,5 5 0,1-5 0,8-4 0,1 4 0,0 5 0,0-1-1,-5 5 0,-10 0 0,0 5 2,-9-1 0,-6 9-2,-4 0 2,-5 1 1,-5 8-2,-5 0 1,0 0 0,5 0-2,-5 0 2,-5 0 0,0 4-2,0 14 2,-19 4-2,-1 0 2,1 0-1,-6 4 2,-4 5 2,-5 8-1,-5 5 0,5-4-1,0-1 0,5 5 1,-5-4-1,9-9-1,6-1 0,9-3 0,5-10 0,5 5-1,5-8-1,0-10 2,10-4-2,0 0 0,14-9 1,11-8-2,4-10 2,5-12-1,5-1 0,-1-4 0,11 0-1,0-4 0,-1 4 1,-9 4 1,-5 5 0,0 9 0,-10 4 0,-14 9 0,0 4 0,-16 4 0,6 5 0,-10 0 0,0 0-2,-5 5 1,0-5 1,1 9-1,-11 13 0,-14 4 1,-1 9 1,-9 0-2,5 5 1,-5-1 1,0 1 0,0 4 1,0 0 0,4-5 0,1 5-1,0-4 1,5-9-1,4 0-1,6-5 2,4-9-1,5-3-1,5-6 0,5 1 0,0-4 0,5-5 0,0 0 0,20-9-2,-1-9 1,5-12 0,5 3 0,6 1 2,-1-9-2,5 4-2,5-9 2,-5 9 0,4 1 1,-9-1-2,-4 5 0,-1 8-1,-5 0 1,-14 5 0,4 9-2,-14-1 1,-5 5 1,0 0 0,0 5 1,-5-5 0,-9 17 0,-11 14 1,-4 4 0,-10 5 0,-5 4 1,0 0 2,0 0-1,0 0 1,5-5 1,0 1-1,9-1-2,-4-3 2,10-6-2,-1-8 0,16 0-1,-1-8 0,10-6-1,0-3 0,5-5 1,0 0 1,9-9-2,25-17 1,5-5-2,0-4 1,5-5-1,0 0 2,5 5-2,-10-4 0,10 4 0,-15 8 1,-5 5 0,-5 5 0,-9 3 0,-10 10 1,4 0 0,-4-1 0,-10 1 0,5 4-2,-5 0 1,5 0 0,-5 4-1,0 1 2,0 3-1,-5 19 0,-15 4 1,-4-5 3,-1 5-1,-4 0 1,0 4-1,-1-5 1,1 1-1,10-4 0,-6-5 0,6 0 0,-1 0-2,10-9 0,1-4 0,4-5-1,5 0-1,0-4 0,0 0 0,0-4 1,9 4 1,16-9-2,4-17 1,5 4-2,-4-5-3,14-3-3,-5 3 3,-5 5 1,0 0 0,-9 0 3,-11 9-1,1 4 1,-10 1 0,0 3 1,0 5 0,-10 5-1,0-1-1,-10 9-4,-19 9-3</inkml:trace>
  <inkml:trace contextRef="#ctx0" brushRef="#br0" timeOffset="8626.81">5275 729 66,'0'0'2,"5"0"-1,-5 0 1,0 0-1,9 0-1,1-5 2,5 5-1,0 0 1,-1 0 1,-4 0-1,0 0 0,4 0 0,-4 5 2,0-1 2,0 9-2,0 0 3,-1 5 0,-4 0-1,5-1 0,0 1 0,4-1-2,6 5 0,-10 0 1,4 0 0,1 0 0,-5 0 0,14 0-2,-4 0 0,-1 0-1,6 0 1,-1 0-2,-4 0 1,-1 0-1,-4 0 0,0-4 0,-1-5-1,-4 0 2,5 5-2,-6-10 0,1 1 1,-10 0 1,0 0 0,0-9-1,5 0 1,0 0 0,-15 0-1,10 0 1,-5 0 0,-9-5-1,-1 5 1,0-8-2,-4-1 2,-6-4-2,6-1 1,-1-3 0,6-1-4,-6-4-1,1-4 1,-1-1-1,0 1-2,1-5-2,4 1 1,5 3 0,-4 1 3,4-1 1,5 5 1,0 5-1,0 4 1,1-5 0,4 9 0,0 1 1,0 3 1,0 1 0,0-1 0,4 5 0,-4-4 0,5 4 0,0 0 0,0 0 0,10 0 0,-6 4 0,6 5 0,0 9 1,9-5 0,-4 4 1,9 1 0,-4 0 0,4 4-1,-5 0 1,6 0-1,-6 4 1,5 0-1,1 1 0,-1-5 2,-9 4-2,4 0 1,-4-4-2,-11 0 2,11 5-1,-10-14-1,4 0 2,1 5 0,-5-14-3,-5 1 1,0-5 1,4 0 0,-4 0 0,0 0 0,-5 0 1,-5 0-2,5-5 1,0-12-1,-5 3 0,-4-3 1,-11-1 0,0 1-2,-4-5-1,-5 0-3,9-9 0,-9-4-1,-1 0 0,11-5 1,-1 9 2,1-4-1,4 9 2,5-1 0,-4 1 1,4 8 1,5 1-2,5-1 1,0 9 1,-5 5-1,5-5 0,-5 5-1,5 4 1,0 0-1,0 0 2,10 0 0,-10 0 0,10 4 1,9 14-2,-4-1 1,9 1 0,-4 4 0,4 0 0,1 0 1,-1 4-2,1 5 2,-1-5-2,10 10 2,-9-10-2,-1 9 1,1 5 0,-16-14 0,6 5 0,0-9 0,-1-5 0,-4 1 0,0-5 1,0 0 0,-5-8 2,-5-5 3,0 0 0,0 0-3,0-5 2,0 1-3,0-5 1,0-13-1,-10 0 0,10-4-2,-10-9-4,0 4 0,-4 0-2,-6-8-1,-4-5 1,-1-5 0,6 1 2,-1 8 1,-4 5 0,4 4 1,10 5 1,-9 4 0,9 4 0,10 5 0,0 9-1,0-1 1,0 1-2,0 4 0,0-4 1,0 4 1,5 0 0,-5 0 0,0 0 0,10 0-1,9 0 2,1 0 0,-5 4-1,-1 5 0,6 4 0,-1 0 2,6 5-2,-6-1 2,1 5 0,4 0 1,1 5-1,-6 4 1,1-5 0,-1 5-1,-4-5-1,5-4 1,-11 0 1,1-4-1,-5-5 0,-5-4 1,5-1 3,-5-3 4,0-5-1,0 0-2,0 0-1,-10 0-2,10-9 0,-15-17-1,1-1-3,-1 1-4,0-9-1,1-5 0,-6-4 1,1-9 1,4 5 1,0 4 1,6 9 0,4 9 1,0 4 0,5 4-1,0 5-1,-5 4 0,5 0-1,0 9-1,-5-4 1,5 4 0,0 0 1,0 0 0,0 0 2,0 0-2,5 4 2,0-4 0,0 0 2,0 5-2,14 17 1,-4-9 1,-10 4 0,9 5-1,6 0 2,-5 0 0,-1 0 0,1 0-1,0 0 0,-1 0 1,1 0 0,-5-4-1,-5-5 0,4-4 0,-9 0-1,5-5 2,-5 0 3,5-4-1,-5 0-1,0-4 0,0 0-2,0-10 1,0-8 0,0-4-2,-5 0-5,-9-10 0,-1-8-1,0 5 0,-4-5 1,14 4 2,-5 1 0,0 8 1,5 0 1,-4 9 0,9 5 0,-5 12-1,5-3 1,0 3 0,-5 1-2,5-1 0,0 5 1,127 273-1,-122-273 5,0 0-1,4 0 0,-9 9 0,15-9 0,-10 8 1,5-3 2,-10-1 1,5-4-1,-5-4-1,0 4-1,0-9 0,0-17-2,0-5 0,-5 5 0,0-10-1,0 10-3,-10-9 1,-4-9 0,4 4-1,0 5 1,11-4 1,-11 12 2,10 5 0,-5 13 0,0-4 0,6 4-1,-1 5 1,0 0-1,5 4 0,0 0 0,0 0 2,5 4 0,0 0-1,-5 14-1,9 4 0,-4-4 1,10-1 0,-5 5 0,-1-9 1,1 5-2,0-5 2,-5 5-3,5-1 3,-6-8-1,6 4 1,0-4-2,-10-9 1,5 0 1,5 0-2,-5 0 1,-1 0 1,6 0 0,-5-9-1,-5 5 0,0-18 0,0 0 0,0 4-1,0-4-1,-5-4 3,5 4 0,-10-4-2,-4-1 1,4-4 1,-5 1-2,10 3 1,-4 5 1,-1 9 1,5 4-1,0 1 1,0 3 1,5 1-2,0 4 1,0 0-2,0 4 2,0 1-1,0-1-1,0 14 1,0-1-2,5 1 1,-5-1 0,5-3 1,5 7 0,0-12-2,-1-4 0,1 12-2,0-8 1,0-5 0,-5-4 1,-1-4 0,1 4 0,-5-4 1,0-10 0,0-3 0,0-5 0,-5 0-2</inkml:trace>
  <inkml:trace contextRef="#ctx0" brushRef="#br0" timeOffset="10904.41">3115 1647 85,'0'0'9,"5"-4"0,-5 4 1,0-4 2,0 4-2,0 0 0,5 0-4,-5-5-1,9-8-2,11-9 1,-5-4-2,14-10-1,5 1 1,5-4 0,15-1-2,5-8 1,9 4 0,5-4 0,1 4-1,-1-5 0,-5 5 0,1 0-1,-6 5 2,-9 4-1,-5 8-1,-10 5 2,-10 5-1,-4 3-1,-11 6-1,-4 3 1,0 5 1,-5-4 0,-5 4-1,0 0 0,0 0 0,0 0 1,-5 0-2,-15 4 2,1 14 0,-1-5 0,1 5 0,-6-5 0,1 4 0,-5 5 0,-1 5 0,-4 3 0,0-3 0,0 4 1,-15 4-1,0 0 1,-5 5 0,0 3 0,1 6 1,4-1 0,0-4-1,10 0-1,5 4 0,4-8 0,6-5 2,4-4-1,11-9-1,-1-4 1,10-5 0,0-4-1,0-5 0,14-4 0,1-9 0,34-8-1,5-10 2,4-12-2,6-10-1,4-4 1,-4-4 0,-1 9 0,1 0 0,-5 4 1,-11 9-2,-9 8 2,-4 5 0,-11 5 0,-9 3 0,-5 6 1,-6 3 0,1 1-1,-5 4 0,0 0 1,0 0 0,-5 4-2,5-4-1,-4 5 3,-11 12-1,-5 1 2,1 4 1,-6 0-2,6 8 1,-6 6 2,1-1-2,0 0 0,-1 0-1,6 5 1,-6-5-2,1-9 0,4 5 0,10-5-1,-4-4 2,4-4-1,10-9 0,0-5-1,0-4 0,0 0-1,15-9 2,-1-4 0,25-9-3,0-13 0,1-9-1,4 5 1,4-1 0,-4 5 2,-9 4 0,-6 9 0,-10 9-1,-4 8-1,-5 5 2,-5-4 1,-5 8-2,0-4 1,0 18 1,-10 4-1,-10 4 2,-4 1 1,4 8 0,1-9 1,-1 1-1,6-1 1,-1 5-1,0-5 0,1 1-1,4-5 0,0 0 1,5-9-2,5 0 0,0-4 0,0 0 2,5-5-2,-5-4 0,5 0 0,0 0 1,10 0-1,4-4 0,-4-1 0,-1-4 0,1-4 0,5-4 0,-6 3 1,1 10-2,-10 4 1,0 0 0,-5 0 0,0 4-3,0 1 3,0-1 0,0 5 0,-5 9 0,5 4-1,0-1 2,-10-3-1,5 0 0,0-5-1,0-4-3,1-1-6,4-8-8</inkml:trace>
  <inkml:trace contextRef="#ctx0" brushRef="#br0" timeOffset="13322.42">4723 1410 70,'0'0'3,"-5"0"-1,5 0-1,0 0 0,0 0 0,0 0 1,0 0-1,5 0 0,-5 0 1,4 0 0,11 0 0,10 0 0,-11-4-1,11-1 0,-1-12 0,1 3 0,-1-3 1,5 4-1,6-5 0,-1 0 0,0 1-1,0 4 2,0 4-2,-9 0 0,-1 0 1,-4 1 0,-10 3-2,4 5 1,-4-4 0,-5 4 0,0 0 1,-5 0-2,0 0 2,0 4 0,-5-4-1,5 5 0,-5 12 2,-10 1-1,-4-1 0,-1-4 1,1 9-2,-1-4 3,1-5-1,4 5-2,0-1 0,5-3 0,-4-1 0,9-4 0,0-5 0,0 5 0,5 0 0,0-5 0,0-4 0,0 0 0,0 0 1,5 0 0,-5 0 0,0 0-2,10 0 1,0 0 0,-1 0 0,-4-4 0,10 4 1,0-5-2,-1-4 1,1 1 1,4-10 0,1 5-2,0 0 0,-1-5 1,-4 9 1,-1-4-2,-4 4 1,0 5 0,-5 4 0,-5 0 1,0 0 1,0 0-2,0 0 0,0 9 0,0-5 0,-5 9 0,0 5 0,-14-1 0,-1 1 0,0-5 0,1 5 0,4 4 0,1 0 0,-1-13-1,10 4 1,5-5 0,-5 6 0,0-10-1,0 0-1,5 1 2,0-1-1,5-4 0,0 0-1,-5 0-1,10 0 1,-5 0 2,14-4 0,1-9 0,-1-5 0,1 5 0,4 0 0,1-5 0,-6 5 0,6 4 0,-1-4-2,-4 0 3,-1 4-1,-9 5-1,0-1-1,-5 1-1,0 4 2,-5 4 0,0-4 0,-5 9 1,5 4 0,0-4-2,-15-5 2,0 14 0,6 4 3,-6-9-2,0 5-1,1-1 2,-1 5 2,0-4-1,10-1-1,1-8-1,-1 0-1,5-9-1,0 0 0,0 0 0,5 0 0,4 0 1,-4-9-2,20 5 0,-1-14-2,5 1-2,-4 3-2</inkml:trace>
  <inkml:trace contextRef="#ctx0" brushRef="#br0" timeOffset="13462.82">5387 1621 71,'0'4'3,"0"5"2,0 4-1,0 1-1,-10-6 0,10-3-2,0-1 1,0-4-3,5 0 0,0 0 1,20-4-3,4-9 0,-5-9-2</inkml:trace>
  <inkml:trace contextRef="#ctx0" brushRef="#br0" timeOffset="13587.62">5592 1669 68,'0'5'6,"0"4"-1,0-1-1,0-3-1,-4-1-2,4 1 1,-5 3-3,5-3-6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1-08T23:47:55.208"/>
    </inkml:context>
    <inkml:brush xml:id="br0">
      <inkml:brushProperty name="width" value="0.05292" units="cm"/>
      <inkml:brushProperty name="height" value="0.05292" units="cm"/>
      <inkml:brushProperty name="color" value="#EA700D"/>
    </inkml:brush>
    <inkml:brush xml:id="br1">
      <inkml:brushProperty name="width" value="0.05292" units="cm"/>
      <inkml:brushProperty name="height" value="0.05292" units="cm"/>
      <inkml:brushProperty name="color" value="#595959"/>
    </inkml:brush>
  </inkml:definitions>
  <inkml:trace contextRef="#ctx0" brushRef="#br0">5681 4614,'0'0,"-25"0,25 24,-25 1,25-25,-50 25,50-25,-49 50,49-50,-25 0,25 24,-25-24,0 50,1-50,24 0,-25 25,0-25,0 25,0 24,1-49,24 0,-50 25,50-25,-25 25,25-25,0 0,50-25,-25 0,24 1,-24-1,25 25,-26-50,26 50,-25-25,0 0,49 1,-74-1,50 25,-1-25,-24 25,0-25,0 25,-1 0,1-25,0 25,0 0,0-24,-25 48,-25-24,0 50,-49 24,49-49,-25 25,50-50,-49 25,24 0,-25-1,50 1,-25-25,25 0,0 0,50-25,-25 1,24-26,26 25,-1 0,-49-24,74 24,-24 0,-51 0,26 0,0 25,-25-24,-1 24,26-25,24 0,-49 0,25 25,-50-25,25 25,24-24,-74 98,1-74,-26 50,25-50,-24 49,24-49,25 25,-25 0,50-25,0-25,49 25,-24-25,49 25,-50-25,-24 1,50-1,-26 25,-24 0,0 0,0-25,-1 0,-24 25,25 0,-25 0,0 0,-49 0,-1 25,-24 25,24-1,-24-24,-1 25,26-1,49-49,-75 50,50-50,25 0,25 0,25 0,24-50,-24 25,24-24,1 24,49 0,-50-24,0 49,-24-25,24 25,1-75,-1 75,1 0,-26-24,-24-1,50 0,-26 0,-74 50,-74 74,-25-49,0-1,25 1,24 24,26-74,24 75,-25-50,26 0,-26-1,25 26,0-50,25 25,-49 0,24-1,0 1,-24-25,49 25,24-25,26-25,0-49,74 49,0-49,-50 49,50-50,-49 50,-51 25,51 0,49-24,-50-26,-49 25,74 0,-99 25,25 0,0 0,0 0,-25 0,-25 25,0 0,-74 25,74-26,-25 26,-24-25,74 0,-50 0,50-25,-24 0,24 0,49 0,26 0,-26-25,26 0,-1 25,-49 0,0-25,99 0,-100 0,1 25,-25 0,0 25,-25-25,-24 25,49 0,-25 0,0-25,0 0,25 25,-24-1,24-24,24 0,26 0,-25 0,49 0,1 0,-1 0,-49-24,0 24,-1 0,1 0,0 0,-25 0,-25 0,0 24,1 1,-26-25,0 50,50-50,0 0,0 0,25 0,50 0,-1 0,1 0,-26 0,-49 0,50 0,-50 25,0-1,0 26,-50-50,50 25,-49 0,49-25,-25 24,25-24,-25 0,25 25,-25 0,0-25,25 0,50 0,-25 0,-25 0,0 25,-25-25,0 25,0-25,0 49,-24-49,24 50,-25-50,50 49,-24-49,48 0,1 0,-25 0,50 0,-25 0,-25 0,24 0,1 0,-25 0,0 0,-25 25,-24 0,24 25,0-50,25 0,-25 0,1 0,24 0,24 0,1 0,0 0,0 0,-25 0,25 0,-1 24,-24 1,-24 0,24 0,-25-25,0 25,-25-1,26 1,-26 0,25 0,25 0,-49-25,49 0,-50 24,50-24,-25 25,25-25,0 0,50 0,-50 0,25 0,-25 0,0 0,0 25,0 0,0-25,-25 25,0-25,0 0,25 0,-25 25</inkml:trace>
  <inkml:trace contextRef="#ctx0" brushRef="#br0" timeOffset="7567.42">5755 5234,'0'0,"0"25,0 24,0-49,0 25,-25-25,0 25,1-25,-1 49,25-49,-25 0,0 25,0 0,1-25,24 25,-25 0,0-25,-25 24,26-24,24 25,0-25,0-25,0 25,0-49,49-26,-49 51,25-1,-25 25,25-25,-25 25,0 0,0 25,0 0,-25-1,0-24,0 25,1-25,-1 25,0-25,25 25,0-25,0-25,0 25,0-25,0 25,0 0,-50 0,26 0,-26 25,25 0,0-25,1 0,-1 0,25 25,0-25,0-25,0 0,25 25,-25-50,49 26,-49 24,-25 49,-49-24,74 0,-50 0,26-1,24-24,-50 25,50-25,-25 25,0-25,25 0,25 0,-25-25,0 25,-25 0,25 25,-49-25,49 25,-25-25,0 49,0-49,0 50,25-50,-24 25,-1-25,25 0,-25 0,25-25,0 25,25-25,0 25,-25-25,0 25,0 25,-25 0,25 0,-25 0,0 24,0-49,1 0,24 25,-25-25,0 0,0 25,25 0,-25-25,1 25</inkml:trace>
  <inkml:trace contextRef="#ctx0" brushRef="#br0" timeOffset="9896.56">5160 5655,'0'0,"25"0,-1-24,1-1,0 0,-25 25,74-50,-74 26,25 24,-25-25,0 25,0 25,0-25,0 49,0-24,-74 0,49-25,25 25,-25-25,0 24,25-24,25 0,0 0,0 0</inkml:trace>
  <inkml:trace contextRef="#ctx0" brushRef="#br0" timeOffset="16215.92">7739 5259,'0'0,"0"0,-24 0,-1 0,25 24,-25 1,0 0,25-25,-25 25,25-25,0 0,0-25,0 25,0 0,-24 25,-26 24,50-24,-25 0,25-25,-49 25,49 0,-25-25,25 0,0 0,0-25,0 0,0 25,-50 0,50 0,-74 50,24-1,25-49,1 0,24 25,0-25,-25 25,25-25,-25 25,0-1,25-24,-25 25,0-25,1 25,-1-25,0 25,25-25,-25 0,0 25,1-25,24 0,24-25,-24 25,0 0,-24 0,-26 25,50-25,-25 0,0 0,1 0,-51 0,75 0,-25 24,25-24,0 0,0 0,0 25,-49 0,24 0,0 0,0-25,1 0,24 0,-25 25,25-25,-25 0</inkml:trace>
  <inkml:trace contextRef="#ctx0" brushRef="#br0" timeOffset="21207.21">8756 5383,'0'0,"-24"24,-1 1,25-25,0 25,-25 0,25 0,0-25,0-25,0 25,0 25,-25 24,25-24,0 0,0-25,0 25,0-25,25-25,0 25,-25-25,0 25,0 25,0 24,0-24,0-25,25 0,-1 0,1-25,-25 25,0 25,0 0,0 0,0 0,0-25,0 24,25-24,0 0,0 0,-25-24,0 24,0 24,0 1,0 0,0 25,24-50,-24 0,25 0,0 0,-25 0,25 0,-25 0,25 0,-25 0,24-25,1 25,-25 0,0 25,25 24,-25 1,0-50,0 25</inkml:trace>
  <inkml:trace contextRef="#ctx0" brushRef="#br0" timeOffset="25639.46">8459 5110,'0'0,"0"0,0 0,0 49,0-24,0 0,0 25,0-50,0 24,0-24,25 25,-25-25,0 0,0-25,24 25,1-24,-25-1,0 25,0 25,0-25,0 24,0 26,0-50,0 0,0 0,0-25,0 0,0 25,25-24,-25 24,0-25,25 0,-25 25,25 50,-25-26,0 26,0-25,0 24,0-24,0 0,24 49,1-74,-25 25,0 0,0-25,0-25,25 25,-25-25,0 25,50-74,-50 74,0-25,0 0,24 25,-24 50,0-50,0 50,0-26,0-24,0 50,0-50,0 25,0-25,0 25,0-1,0 1,0-25,25 0,0 0,-25 0,0-25,0 1,25 24</inkml:trace>
  <inkml:trace contextRef="#ctx0" brushRef="#br1" timeOffset="46095.63">10046 8260,'-25'0,"1"0,-1 0,25 25,0-25,-25 49,0 1,0-25,25-25,-24 25,24-1,0 1,-25 0,0 0,0 0,25-25,0 0,50 0,-50-25,25 0,-25 25,49-25,-49 25,25 0,0-25,0 1,-1 24,1 0,-25-25,0 25,0 25,0-1,0-24,0 25,0 0,-25 0,25-25,0 25,0-1,0 1,-24 0,24 0,-25-25,25 25,-25-25,25 24,0-24,0 0,25 0,0 0,-1-49,-24 49,25-25,-25 0,25 0,-25 25,25 0,0-24,-25-1,24 25,-24-25,25 25,0-25,-25 25,0 25,0 0,0-25,0 25,-25 24,25-49,0 50,-25-25,25-25,-24 24,-1 1,25-25,0 25,-25-25,25 25,-25 0,0-25,25 24,-24-24,24 25,0-25,0 0,0-25,0 25,0-49,0 24,0 0,0 0,0 25,0-24,0-1,0 0,0 25,0-25,0-24,-25 24,25 25,-50 0,50 0,-25 25,25-25,0 24,-24-24</inkml:trace>
  <inkml:trace contextRef="#ctx0" brushRef="#br1" timeOffset="54303.1">3771 7714,'24'0,"-24"25,0 0,-24-25,24 25,0-1,-25-24,0 25,50-25,0 0,-1 0,-24 0,25 0,0 0,-25 25,0 0,0-25,0 25,-50-1,50 26,0-50,-24 50,-1-50,25 25,-25-25,25 24,0-24,0 25,-25 0,25-25,0 0,25 0,-25 0,50 0,-50 0,24 25,-24-25,0 0,-24 25,-1-25,25 0,-25 24,0 1,0-25,-49 25,74 0,0-25,25 0,0 0,24 0,-24 0,-25 0,25 0,0 0,-1 0,-24 0,25 0,0 0,-25 0,0 0,-25 25,25-25,-25 0,1 24,-26 1,50 0,-25-25,0 25,1-25,24 25,-25-1,25-24,0 0,25 0,24 0,-24 0,-25 0,25 0,0 0,-1 0,-24 0,25-24,-25 24,25 0,-25 0,-25 0,0 0,25 24,-24-24,-1 50,0-50,25 0,-25 25,25-25,-25 0,1 0,24 25,-25-25,25 24,-25 1,25-25,25 0,0 0,-25 0,49 0,-24 0,-25 0,25 0,0 0,-1 0,-24 0,-24 0,24 25,-25-25,25 25,-25 0,25-25,-25 0,25 24,-25-24,25 25,-24-25</inkml:trace>
  <inkml:trace contextRef="#ctx0" brushRef="#br1" timeOffset="63591.63">10096 8409,'0'0,"-25"0,25 49,-50-24,50 0,-24-25,24 25,-25 0,0-1,25-24,-25 25,25 0,0 0,-25-25,1 25,24-1,-25-24,0 25,0 0,25 0,0-25,0 0,25 0,25-50,-50 50,24 0,26 0,-50-25,25 25,0 0,-25-24,24 24,-24 0,0 24,0 1,0-25,-24 25,-1 49,25-74,-25 25,25-25,0 0,25 0,0 0,-1 0,-24 0,25 0,-25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48:31.5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4290-3075 62,'0'1'2,"0"-1"-1,2-1 0,-2 1 0,0 0-1,0 0 0,0 1 2,0-1-1,0 2 1,0-2 0,0 0 2,1 0-1,-1 0 1,0 0-1,6 0 1,-3 0-1,1 0-1,0-2 0,1 1 0,1-3 0,-1 3 1,2-2-1,0-1-1,-1 1 0,1-2 0,2 2 0,0 0-1,2-2 0,-2 0 0,2 2 0,0-2 0,-4 0 0,2 2 2,0-1-3,0 1 2,-4 0 0,3 1-1,-3-1 1,0 1-2,1 1 2,-4-1 0,1 2-1,3 0 0,-1 0 0,-3 0-1,0-1 2,0-1-2,1 0 0,-1 2 2,2 0 0,-4 0-1,1 0-1,1 0 2,-2 0-2,2 0 0,-2 0 1,0 0 1,0 0 0,0 0 1,0 0 2,0 0 1,0 0-1,-2 2 0,-3 0-1,-2 2 1,-1 1-3,-1-1 1,4 0 1,-2 0 1,1 1-1,-3-1-1,4 1 1,-2-1-2,-1 0-1,-1 1 2,4 0-1,-4 0 0,2 0 0,-2 0 1,0 3-1,0 0 1,-1-1 1,3-1-1,-2 1-2,0-1 2,2 1-1,0-1 0,1-1 0,3-2 1,-1 2-1,-1 0-1,1-2 1,0 0 0,1-1-1,1 0-1,0-1 0,0-1 2,2 0 0,-1 2-1,1-2 0,0 0-1,0 0 0,0 0-1,0 0 1,0 0-1,3-3 0,1 3-2,5-5 0,0-3 1,2 3 0,-2-3-1,2 1 0,-1 1-2,3-2-1,0-1 2,-1 1 0,1 0 0,2 3-1,-6 0 1,3-1 3,-3-1-2,2 4 1,-2-2 1,-3 2-1,-1 0-1,0 0 3,-5-1 0,2 4-1,4 0-1,-3 0 1,-3 0 0,-2 0-2,2 0 1,0 0 0,0 0 1,0 0-1,0 0 1,0 0-1,0 0 1,0 2 0,0-2 1,0 0 0,-3 0 0,3 3 0,-4 0 1,-3-1 0,0 3 0,-2 0 1,1 0 0,3 1-1,-6-1 0,4 3 0,-2-1 2,-2-1 2,2 2 0,0-1-1,2-2 0,1-2 0,1 0 0,1 0-1,1 1 0,3-3-2,-2 1 1,2-2 0,-2 0-1,2 0 0,0 0 1,2-2 0,0 2-1,1 0 0,6-6 0,2 1 0,0 2 0,4-5 0,-3-1 0,3 1-1,3 0 2,-2 0-2,2 2 2,-2-1-2,-1 2 2,-3 0-2,-1 2-1,0 1 2,-7 1-1,1-1 0,-1 2-1,-1 0 2,-3 0-2,2 0 2,-2 0 1,0 0 1,-2 2 0,-5-2 1,2 3-1,-3-1 1,-2 1 0,2 2 1,-1 0-1,0 0 0,4-1 1,-4 1-1,3-1-2,-3 0-1,2 1 0,2 2 0,-4-1 2,3-2-1,-3 0 0,4 1 2,-1 0 2,1 0-1,1 0-1,3-2-1,-1-1-1,0 1 0,2-3 0,0 0 0,0 0-1,0 0 0,2-2 0,1-1 0,6 3-1,0-6 2,2 1-1,0 0-1,-2 0 2,0 0-1,4 2 0,-2 0 0,-2-1-1,0 3 2,0-1-2,-4 2 0,2-1 1,-5-1-3,0 2 1,2 0 0,-4 0 1,2 0 0,-2 0 0,-2 2 1,-2-2 0,-3 1 0,1 4 0,-1 0 0,-2 3-2,4-5 2,-2 5 0,-4-1 0,3-1 0,1 3 0,4-6 0,-1 2 0,-3-2-1,1 2 0,5-2 2,-3-3-2,2 2 0,2-2 1,2 0 1,0 0-2,0-2 1,1 2 1,4 0 0,1-2-1,2 1-1,-1-4 2,1 0-2,0 3 2,-1-2-2,-1 0 2,2 3-3,-2 1 3,-5-4-2,1 3 1,-2-1-2,1 2 1,-1 0 0,0 0 0,-2 2 1,0-2 0,0 1-2,-2-1 1,0 4 1,-3 2 0,-4-4 0,2-1 0,-4 6 0,2-2 0,0 0 0,2 0 0,1-2 0,2 2 0,-1 0 2,1-4-1,4 1 0,-1-1 0,-1 1-1,0 1 0,2-3 0,2 4 2,-2-4-1,0 1-1,2-1 1,1 2-3,4-2 2,-5 0-1,0 0 0,2-2-1,1 2-1,-1 0 2,-1-1-1,5-1 2,-3 0-1,0-3 0,1 5 0,-1-3 0,-1 2 1,-4-1 0,2 2 0,-2 0 0,0 0 1,2 0 0,-2 2 2,0-2 0,0 1 0,-2-1 0,0 2 1,2-1 0,-2 3-1,0-4 0,-3 3 0,1 0-1,4-1-2,-2-1-2,1-1-5,-1 2-2,2-2-5</inkml:trace>
  <inkml:trace contextRef="#ctx0" brushRef="#br0" timeOffset="2152.8">3330-3274 72,'0'0'3,"0"-1"1,0 1 2,2 0-2,-2-2 1,0 2 1,0-2 0,2 1-1,-2-1 0,0 2 2,0 0 0,0 0 1,3 0 1,-3 0-1,6-1-2,3-3 1,0 1-2,-2-2 0,2 2-1,0 0-1,0-2 0,2 2-2,-2-2 1,2 0-2,-2 2 2,2-2-2,-2 0 1,0 2 0,-2-1 0,0 1-2,1 1 2,-1-1-2,-2 2 2,-1-1-2,0 2 0,-1 0-1,-1 0 0,0-2 0,0 2 1,-1-1-1,3 1 0,-2-2-1,0 2 1,-1 0-2,1-2 1,-2 2 1,4 0-1,-2 0-2,1 0 2,-1 0-1,-2 0 2,2 0 1,-2 0-1,2 0 0,-2 0 2,0 2 0,0-2 1,0 0 1,-2 0 0,2 0-1,0 2 0,-6-2 2,1 0 0,0 5-1,-1-2-1,1 2 1,-1 0 0,-1-1-1,3 1 0,-1 2 0,0-4-2,-1 2 3,-1 0 0,2 0-1,-3 0-1,1-1 1,2 1 0,-1 2-2,1-2 0,-2 1 2,1-1-4,-1 2 2,2-3-1,-1 1 0,1 0 1,-1-2-1,3 1 2,-1-1-2,2 0 1,-1-1 0,3-1 2,0-1-2,0 0 0,-2 0 1,2 0 0,0 0 0,0 0 1,3 0 0,-1 0-1,5-3 0,2 2-1,1-4 2,-1 1-1,0 0 0,0-1 0,1-2 0,1 2 0,-2 0 0,2 2 0,0-2 0,-2 2 0,-2 1 0,1-1-1,-1 0 0,-4 1 1,1-1 0,-2 3 0,0-2 0,-2 2 1,0 0 0,0 0-2,0 0 2,0 2-2,0-2 0,-4 0 1,4 5 1,-5 0-2,-3 0 2,1 0-2,-2 1 2,2 1-2,0-3 2,-1 1-2,3 0 1,0 0 0,1 0 0,0-2-2,1 0 1,-1 1 1,0-3-1,4 1-1,0 0 3,0-2 0,0 1-2,0-1 1,0 0 0,0 0 1,0 2-2,2-2 1,-2 0 1,2 0-2,0 0 1,3 0 0,3-2 0,-1 1 0,2-1 1,2-3-2,0 0 1,-2 0 0,-2 2 0,2 1 1,-2 1-2,-2-1-1,-1 2-2,-2 0 3,0 0 0,-2 0 1,0 0 0,0 0 0,-2 2 0,-2-2 0,2 3 0,-3-1 2,-2 3-2,0-1 1,-1 1-1,3 2 1,0-2 0,-3 0-2,1-1 0,2 0 1,1 1 0,-1-1 0,-1-2 0,4 1-2,1-1 2,1-2-1,0 2 0,0-1-1,0-1 1,0 0-1,0-1 1,1 1-1,7-2 1,1 2-1,-2-3 0,-2-1 1,3 1 0,-1 2-1,-2-1 1,-1 0-1,-1 1 1,1 1 1,0 0 0,-3 0-2,1 0 1,-2 0 0,2 0 0,-2 0 2,0 0 0,0 0 1,0 0 0,0 0 1,0 1 1,-2 3 0,2-1 0,0 0 0,-5 0 1,3-1 0,0 0-3,0-1 0,2 1-3,-1-2-3,1 0-6,0 0-8</inkml:trace>
  <inkml:trace contextRef="#ctx0" brushRef="#br0" timeOffset="5756.41">4024-3171 70,'0'0'6,"6"-2"-1,-1 0 0,0 2-1,-5-1-1,0 1 1,2-2-1,-2 2-1,0 0-1,2 0 0,2 0 1,-4 0 0,0 0-1,0 0 1,0 0-2,1 0 0,1 0 2,-2 0-2,2 0 0,-2 0 1,0 0 0,0 0 2,0 2-1,0-2 1,0 1 2,0-1-1,0 0 0,0 2-1,-5 1-1,1-1 1,0 1-1,1-1 0,-4 3-1,-1-2 0,5-1 0,-5 3-1,3-2 0,0 0-1,1 2 0,0-2-1,-1 2 0,0 2 0,-3-3 2,5 1-1,-3 0 1,1-3-1,1-1 1,2 1-1,1 0 2,1-1-2,0-1 0,0 0 2,0 0-2,0 0 1,0 0 0,0 0-2,1 0 2,5-1 1,3-1 0,0 0 2,0 1 1,0-4 0,-2 3-1,-1 1-1,-1-1 0,1 0-2,1-1 1,-5 3 0,1-1 0,-1-1 1,-2 2-2,2-2 1,-2 2 0,2 0 0,1-1 0,-3-1-1,0 2 0,2 0 0,-2 0 0,0 0 0,0 0 0,0 0 0,0 0 0,0 0 0,0 0 0,0 2 0,-2-2 0,2 3 0,-2-3 2,-1 6-2,-1-1 0,-1 0 1,-1 0-1,1-2 0,3 2 0,-2-3-2,-1-1 0,3 4-1,0-3 1,2 1 1,0 0 1,0-1-2,0 0 1,0-1 0,0-1 0,0 0 1,0 0 0,0 0 0,4-1 0,1 1-2,1 0 1,7-4 0,-1 1 0,-3-2 1,2 0 0,-2 4 0,-2-1-2,-1 1 2,1 1 0,-5-2-1,0 2-1,-1 0 2,3 0-2,-2 0 1,1-2 0,-3 1 0,0-1 1,2 2 0,-2 0 0,-2 0 0,2 0-2,0 0 2,-1 0-1,1 2 1,0 1 0,-8-1-1,5 2 0,-3 0 1,-1-3 0,2 4 0,1-2 0,1 2 0,-3-1 1,2-3-2,3 2 1,-1-1 0,0 0-2,2-1 0,0-1-2,0 4-1,0-3 0,0 1 2,0-2-1,2 0 1,-2-2 0,2 2 3,7 0-1,-2-1 1,2 1-1,2-5 1,-2 0-1,2 0 0,0 2 1,-2-1 0,1 3 0,-2-1 0,1 2 1,-2-1 0,-2-1-2,-1 2 0,0-2 1,-3 2 0,1 0 0,-2 0-2,0 0 2,2 0-1,-2 0 1,-2 0 0,2 0 0,-2 2 0,2-2 0,-3 0 0,1 2 0,-2-1 0,-1 1 0,-1 4-1,1-1 0,0 0-2,1-2 1,2 2 0,-1-2 1,1 2-1,2-1-1,0-3 1,-2 1-1,2-2 0,0 0 2,0 0-1,2 0 1,0 0-1,1 0 1,6 0 0,0-3 2,-1 1-2,2 0 0,-1-3 1,2 1 0,0-1 1,0 0 0,-2 0 1,2 3-1,-2-1 1,-2 0 0,0 1-1,-1 1 0,-3-1 0,-1 0-2,0 2 2,0 0-2,-2 0 2,0 0-2,0 0 0,0 0 2,0 2 0,-2-2-2,2 2 2,-2 1-1,2-2 0,-5 4 0,-1 0 0,1 0-1,-1-2 2,1 2-1,1-2 0,-1 1 0,3-1 0,0-1 0,1 2 0,-1-4-1,0 2 2,2 0-1,0 1-1,0-3 2,0 0-2,0 0 0,0 0 2,2 0-3,3 0 3,1 0 0,1 0 0,0-3-2,0 1 2,1-1-1,-1-2-1,2 3 2,0-1 1,-2 1-3,0 1 1,-1-1 0,-1 1 0,-1-1-2,-2 0 0,-1 2-1,1 0 2,-2 0 1,0 2 0,-2 0 0,1-1 0,1 2 0,-4-1-2,-3 6 1,-1-3 1,3 0-1,0 1 0,-1-1 1,-8 13-3,14-18 3,0 2 0,0-2 2,2 0-1,-2 0 2,3 0 1,-3 0-1,4 0-1,-1 0 0,1 0-1,-2 1 0,0-1-3,-1 2 3,1-2 0,-2 5-2,0-3 1,2-1-2,0-1 2,-2 0 0,2 0 0,-2 0 1,1 0 3,-1 0-3,2 0 0,0 0 0,-2 0 1,4-1-1,-2 1-1,-2 0-5</inkml:trace>
  <inkml:trace contextRef="#ctx0" brushRef="#br0" timeOffset="8080.81">3224-3368 73,'3'0'4,"1"0"1,-2 0 1,3-2 0,-5 2-1,0-3 0,0 3 0,0 0 2,0 0-1,0 0 0,0 0 0,0 0-3,0 0-1,0 0 1,-4 2-2,-1-2 0,0 1 1,1 3-2,-3-1 0,1 0 1,3 0-1,1 1 0,-2-1 0,1 0 0,-3 2 0,4 0 1,1 0-2,-5 0 1,3-2 0,3 0 0,-2-1-2,2 1 2,-4-1 0,2-1 0,2 1-1,0 0 1,0-1-1,0-1 0,2 2 1,2-2 1,-2 0-2,1-2 1,6 2 0,2-1 0,-2-6 0,0 2-2,-3 4 2,1-3 0,-4 3 0,1-1 0,-2 0 0,0 1-1,-1 1 1,1 0 0,-2 0 2,0 0-1,0 0 0,0 0 1,0 0-2,0 0 0,0 0 1,0 0 1,0 1-1,-2 1 1,1 3-1,-5 1 0,1 1 1,-1-1-1,-1-1 0,2-1-1,1-1 1,-1 2 0,1 0-1,2-2-1,-1 0 2,3 0-2,0 1 2,0-3-1,-2 1 2,0-1-2,2-1 1,0 0-1,2 0 0,0-1 0,1 1 1,6-2-2,-1-3 1,1 0 0,0 2 1,0 2-2,-2-4 2,0 0-2,0 2 1,1-1 0,-3 3 0,0-1 0,-5 0 1,2 2 0,2 0-2,-4 0 0,2 0 1,-2 0 0,0 0 1,-2 0 1,2 4 1,0-4 0,-6 1-1,1 3 0,1-1-2,-1 0 1,3 0-1,-1 1 1,-1-1 0,0 2 0,3 0-1,-3-2 0,0-2 0,2 3-1,1-1 0,-1-1 1,2-1 0,0 1-2,0-1 1,0 1-1,0-2 0,0 0 1,3 0-2,5 0 0,1-3 0,2 1 1,-1-3 0,-1 0 1,-1 2 0,-1 2 0,-2-1-1,-1 2 1,-2-2-1,1 2 0,-3 0 2,2-1 0,-2 1 0,0 1-1,0-1 0,-2 0 0,2 5 0,-3 0 1,3 0 0,-4 0 1,-1-2-2,1 0 1,2 2-2,-1-3 2,3 1 0,-2 0 1,2 1-1,0-3 0,0 1-1,0-2 1,0 0 0,3 0 0,-1 0 0,4 0-2,3-2 0,0 1-1,-2-1-3,0-1-3,0 1-4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47:30.610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111 153 68,'0'0'4,"-5"0"1,-5 0 0,5 0-2,0 0 0,1 0-1,-1 5-1,5-5 0,0 0 0,0 0 1,0 0-1,5 0 0,14 0 0,6 0 0,-1-18-1,10 1 0,5 3 0,-9 1 0,14-4 2,0 4-2,0-5 2,-5 5 1,-5 4-1,0 0 0,-9 0-1,-11 5-1,1 0 1,-5 4 0,-5 0 0,-1 0-1,-4 0 0,0 4 0,0-4 0,0 4 0,0-4 0,0 0 0,0 5 0,-4 8 2,4-9-2,0 1 0,0-1 0,-5 1 0,0 3 1,-10 6-1,10-1 0,-14-4 0,-1 12 1,-9-3-2,4 4 1,-4 4 0,-5 1 0,9-5-2,-4 4 2,0-4 0,-1 0 0,6 0 0,-5 0-1,14 0-1,-5-9 0,20-4-2,0 0-1,0-5 1,0 1-1,0-1 1,0-4 0,5 0 2,5-4 0,5-1 1,14-4 0,5-13 0,5 0 1,10 0 0,-5-4 1,10 4-2,-5 5 1,0-5 1,0 4 1,-15 0-1,0 5 0,-5 0 0,-9 4 0,-5 5-1,-6 4 0,-4 0 2,-5 0-1,-5 0 0,5 0 0,-5 4-1,-14 5 2,-1 9-1,-4-5-1,-1 4 1,1 1 0,0 4-1,-6 0 0,-9 0 0,5 9 2,-10-1-1,-5 1-3,10 0 3,-5 0-1,-5 4 0,5 0 1,5 0-1,0-4 1,10 0 0,4-5-2,1-4 2,4-4-2,6-1 2,9-8-2,0-4 0,0-5 1,5 4 0,0-4 0,0 0 1,5 0 0,9-4-2,16-5 0,4-13 2,10 0 0,5-5-1,5 1 2,-1 0-1,6-1 0,9-3 0,-4 8 1,0-5-1,-1 1 0,-4 8 1,-10 1-1,-5 3 0,-15 10 0,-5 0 0,-4-1-1,-10 1-1,-6 4 2,-4 0-1,0 0 2,-4 0-1,4 4 0,-5 14 0,-20-5-2,1 0 2,-1 5-1,-4-1 0,-5 5 0,-5 0 0,-10 5 0,5-1 0,-5 5 0,-5 0 0,1 4 0,-1-4 2,5 4-2,0 4 0,-5 1 0,10-5 0,5-4-1,10 0 1,-5-1 0,9-3 0,6-5 0,4-5 0,5 1 0,5-5 0,1-4-1,4-5-1,0 5 0,0-9 1,0 0 0,9 0 0,16-9 1,4 0 0,5-17 0,10-5 0,10 5 0,10-5 0,-1 5 0,15-5 1,-4-4-2,-1 8 1,-5-3 0,-4 3 0,-6 10 0,-9-1 0,-10 5 0,-9 4 0,-11 5 0,-4-1 0,-10 5 0,-5 0 0,0 0 0,0 0 0,0 0 0,-10 9 0,-10-4 0,1 12 0,-5 1 0,9-5 0,-10 9 1,1-9-2,0 9 1,-1 0 1,-9 4-2,0 1 2,-5 8 0,-5 0-1,-5 5 2,-5 4-2,5 0 1,10 0-1,-5 0 0,-5-1 1,5-3 0,5-5-1,10 0 0,-1-8-1,11-5 0,-1 0 1,6-5-2,9-8 0,5-5-2,-5-4 1,5 0 0,5 0 1,0 0 1,9-4 0,21-9 0,4-18 0,10-4 1,19 0 0,0-5 0,6-4-2,-6 0 2,5 5-1,1-1 0,-6 9 2,-4-4-1,-11 13 0,-9 5 0,-5-5 0,-9 4 0,-11 14 0,-4-1 2,-5 1 0,-10 4 0,0 0-1,0 0 1,0 0-1,0 4-1,-10 1 2,-14 12-2,-1 5 0,-9 0 1,0 5 1,0 3 0,-6-3-1,-4 8 1,5 5-2,-10-5 2,5 0-2,-4 9 1,-1-5-1,-5 1 1,10-5 0,-10 5-1,15 4 0,-10-9 0,10-4 0,5-1 0,14-8 0,-4 0-1,4 0 0,11-9-2,4 1-2,5-6 0,-5-8 2,5 0-1,5 0 2,-5 0 1,14-4 0,16 0 0,-1-5 1,15-17 0,5-1-2,10-4 2,-6 1 0,11-6 0,-1 6 0,1-6 1,-1 14 0,-4-4 0,-15 4 0,-5 9-1,-5 0 0,-9 0 2,-6 8-1,-4 1-1,-10 4 1,-5 0 0,-5 0-1,5 0 0,-5 0 0,-14 9 2,-6 13 0,-4 0 1,4 0-1,-14 8 1,0 1 1,-10 4-1,5 5-2,-9-5 1,-6 5-1,-5-1-1,11 5 1,-6-9 0,5 0-1,5 1-1,5-1 2,10-9-2,5 0 2,9-4-1,6-8-1,-1-6-2,5 1-1,5 0 0,0-5 0,5 1 1,0-5 1,5 0 0,-5-5 1,0 5 0,20-4 0,4-9 0,-4 0 1,9-1-2,1-3 1,-1-5 1,5 0 2,10 0-1,5 4 1,0-4 0,5 0-1,-6 0 1,1 5 0,0-1 0,-5 5 0,-10 0-1,-4 4-1,-11 0 0,-9 5-1,-5 4 1,-5 0-1,5 4 0,-5 1 3,-5-1-1,-5 14 1,-24 4 0,0 0-1,-5 0 0,-5 4 0,-5 9 1,-10-4 1,10 0-1,0 4 1,0 0 0,6 0-2,8-4 1,1-9 0,10 13-2,-1-4 0,6-9 1,9-5-1,-5 1 0,10-9-3,5-5 0,0 1-1,0-5 2,0 0 1,0 0 0,5 0-1,-5 0 1,5 0 0,15 0 0,-6-9 2,6-13-2,4-5 0,11 5-1,13-4 0,1 0-1,0-1 2,5 1-1,0 4 0,4-4 1,-4 4-1,0 4 2,-5 0-2,-5 1 1,-10 4 0,-5 4-1,-4 5 1,-11-1-3,-4 5 3,-10 0 0,0 0 0,0 0 0,0 5 2,0-5 1,0 4 1,-10 18 0,-4-9 1,-11 5 0,1-1-1,-10 5 0,-1 0 1,-9 0-1,5 5-1,0 3 0,-5 5-1,5 1 0,-5 3 0,-15 1-1,11-1-1,-6 1 2,5 4-1,5-9 0,5-4-1,10-9-1,4 0-2,10-9-3,6-4-3,4-5 1,5-4 3,0 0 1,10-4 1,-1 4 1,21-13 1,4-9 1,5-5-1,-5 1 1,10-5 1,5 5-2,0-5 3,5 5 0,-5-5 4,-5 9 0,4-9 0,1 13-2,-5-4 1,0 0-1,-5 5-1,-9 4 1,-6 4-1,-4 0-2,-6 5 2,-4-1-1,0 5-1,-5-4 1,-5 4 1,0 0 1,0 0-1,0 0-2,-5 4 1,0 1 0,-24 21 0,-1 0 1,1 5-1,-5 4 0,-5-4-1,-5 0 0,0 4 1,5-8 0,9-1-1,1 0 0,-5-4 0,9 5 0,1-5 0,9-5-1,10-4 2,0-8-2,-4-1-1,9-4 1,0 0-1,5 0 1,9 0 1,-4-4 0,24-14-3,-4-4 3,9 0-1,0 0 0,10 0-1,-1 0 1,1-13-1,0 13 3,0-4-2,-10-1 1,0 10 0,-9-1-2,-6 9 1,-4 1-1,-11 3 0,-4 1 1,0 4 0,-5 0 0,0 0 1,0 0 1,-10 4 0,-14 9 1,-1 9 0,6 0 1,-6 0-1,1-4 0,0 4-1,4 0 0,-4-5 0,4 5 0,1 0-1,4 0 0,-5 0 0,1 5 0,-6-5 0,1-5 0,9 1 2,5-5-3,1-4 0,4-5 0,5 1-2,0-5-1,5 0 1,4 0-1,6 0-1,14-9 2,1-13 0,-6 0 0,6 4 2,-6 10-1,0-1 2,-9 4 0,-5 1-2,-5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47:32.810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332 91 67,'-15'9'2,"-9"4"-2,-1 9 1,-4 0 0,-5 4 0,4 5 0,6-5-1,-5 10 0,-1-6 0,6-3 2,0-5-1,4-5-1,10-4 0,0-4 0,6-9-2,4 5 1,0 3 0,0-8-1,0 0 1,9-4 1,21-5-1,-6-4 0,10-18 0,10 1-1,0-10 1,10 9 0,484-219 8,-538 250-4,-5 0-1,5 0-1,-10 0 0,0 0 1,-9 4 0,-6 14 0,-4 4 0,-10 0 1,0 4 0,-5 5 1,-5-1 0,10 1-1,-10 4-1,10-8 0,-5 8-1,10-9 1,-1 1 0,1 3-1,5-3 0,-5-1 0,9 1-4,11-5-2,4-9-4</inkml:trace>
  <inkml:trace contextRef="#ctx0" brushRef="#br0" timeOffset="1700.4">982 60 69,'0'0'4,"0"-4"4,5 4 0,-5 0 1,0 0-2,-10-5-1,10 5 0,-15 0-3,5 0-1,1 0 0,-6 5-1,0-1 0,-4 5 1,-6 9-2,1-1 2,-10 5-1,-5 0-1,-5 13 0,-5 5 0,0-1 0,-5-3 0,5 3 1,-14 5 0,-1 0-2,6-4 2,9-5-2,5-4 0,5-1 1,9-3 0,1-5 0,10-5-4,9-4-2,5-4-1,0 0 1,5-5 0,0-4 2,0 0 1,0 0 0,5 0 1,14-8 1,11 3 0,-6-17 0,10 0 2,5 0-2,15-8 0,-5-1 1,5 0 0,0 0 0,-1 9 0,1 0 0,-5-4 1,-5 4-3,-10 4 2,0-4 0,-4 9 0,-6 0 0,-4 4 0,-11 5 2,-4 4 2,0 0 2,0 0 2,-5 0-1,0 0 0,0 0-2,0 0-1,-5 4-1,-19 18-1,-1-9 0,1 5-1,-10 4 0,-1 4 0,-4 1-1,0 8 0,-5 0 0,0 0 0,-5 0 0,1 5-1,-1-5 0,5 0 2,0 0 0,0 1-1,5-6 0,0 5 0,9-8-1,6-1 0,4-8-2,6-5-3,4 0-1,10-4-1,-5-5 1,0-4 1,5 0 1,0 0 1,5 0 3,-5 0 0,10 0 0,9-4-1,6-18 2,-1 4 0,15-4 0,10 0 0,-5-4 1,15 0 0,-1-1 0,1-3 2,0 3 0,4-4 0,-9 5-1,-5 0-1,-5 4 0,-5 4 0,-10 9 0,-4-4-1,-11 4 4,-9 5 2,-5 4 1,0 0-1,0-4-1,0 4-3,0 0 1,-5 0-1,5 0 0,-5 0-1,5 0 0,-14 4 0,-1 5-2,-9 13 0,-1 0-1,1 4 1,-6 0 0,-9 1 0,0 4-2,0-5 1,-10 5 0,-9 4 1,9 0-1,0 0 0,-5-4 1,5 0 0,5 4 0,10-4 1,0-5 0,5 0 0,9-4-2,1-4 0,4-5-2,15 0-2,-5-13 2,5 5-1,0-1 2,5-4-1,-5 0 4,5 0-2,5 0 1,-6 0 0,21 0 2,-6-9-2,11-8 0,-1-5 1,10 0 1,0-5 0,5 1-1,15 0 0,-10 4 0,4-5 2,1 1-1,0 0 0,0-1 1,-5 5-2,-1 0 1,-4 5 0,0-1 0,-9 9 0,-11-4-1,1 4 0,-11 1 0,-4 3 0,0 1 3,-1-1-1,-9 5 1,0 0-1,0 0 1,0 0-2,0 0 0,0 0-1,0 0 0,0 0 0,0 0 2,-4 9-2,-16 9 1,-4 4-1,-6 0 0,-9 0 0,0 4 0,-5 5 0,-5 0 0,0-1 1,-4 6 0,-6-1-1,-5 4 3,6-8 0,-1 4 0,10-4-1,5 4-1,0 0 0,10 1 0,5-10-2,9 0-1,-4-4 0,9 0-2,5-4-1,1-5 0,4-9 2,5 1-1,0-5 1,5-5 1,-5 5-1,5-8 2,14-1 0,6-13 1,9-9 0,-5 5 0,5 4 0,5-5-2,10 1 2,-5 0 0,5-5 1,0 9 1,0 0 1,-5 0-1,5-5 1,-5 5 2,0 1 0,0 3-1,0-4-3,-5 9 1,-5 0-1,-5-1 1,1 6-1,-6-1 0,-5 0 0,1 0-1,-5 0 0,-6 5-1,1 4 2,-10-4-1,5 4 0,0 0-1,-5 0 2,0 0-1,0 0 0,0 4 0,0-4 0,-5 9-1,-14 13 2,-6-5-2,-4 10 2,-5-5-1,-5 9 0,-5 4 0,-5-9 2,0 9-1,-5 5 0,0-5 0,-4 0-1,-6 5 0,1 8 0,-1-4 0,1 4 0,9-4 0,5 0 0,0-4 0,15-5 0,0 0 0,9-13-2,11-4-2,4-5-2,5-9 1,5 1 1,0-5 1,10 0 1,-1-5-1,6 1 1,10-9 0,4-9 2,10 0 0,-5-5 0,10 5 0,-10-4 0,10 0 1,5-1 0,0 5 1,0 5-2,-5-5 1,-5 4 0,5-4 0,-5 0 1,-5 0-2,5 0 1,0 0 0,1 5 0,-1-5 1,0 0-2,-10 13 1,0-9 0,-4 5-1,-1 4 1,-4 1-2,-1 3 2,-9 5-2,-5-4 3,-5 4 1,5 0 0,-5 0 0,0 0-2,-5 4 1,-19 5-2,-6 9 0,-4 8 0,-5 0 0,-5 5-1,0 0-4,-10 8 1,0 1 0,1 4 2,-1-4 1,0 3-1,-4-3 0,4 0 0,10-5-1,5-4-2,0-5 0,4 0 1,16 1-2,-6-5 1</inkml:trace>
  <inkml:trace contextRef="#ctx0" brushRef="#br0" timeOffset="1965.6">283 1748 65,'10'-4'2,"4"-1"1,11-12-1,9-10 1,5 6-1,5-6 1,5 5-1,-5 0 1,5-9 1,-5 9 0,-5-4 0,0 8 0,-5 1-1,-4-5 0,-1 9-1,-10 8 1,-4 1 0,-5-9 1,0 8-1,-10 1 0,0 0 1,5 4-1,-5 4-1,0-4-1,0 9 0,-5-9 0,-15 22-2,1 0 2,-1 0 0,-14 4-3,0 0 0,-1 5 1,-4-4-1,5 3 0,-10-3 0,0 3-2,0-3-1,0 4 2,0-1-1,5-3-1,0-1 0,0 5 1,5-9-2,4 0 1,1 0-2</inkml:trace>
  <inkml:trace contextRef="#ctx0" brushRef="#br0" timeOffset="2776.8">527 1814 73,'10'-9'5,"15"-4"0,4 0 2,5 0 1,0 0-2,5-1-2,0-3 1,-4 4-4,4 4 1,0 0 1,-15 0-2,1 1 1,-1 3-1,-4-8 0,-1 4-2,-9 5 2,0-1-2,-5 1 1,-5 4 0,5 0 1,-5 0 0,0 0-1,0 0 0,-5 9 0,5-5 0,-10 1 2,-15 17-2,1-1 1,-5 6 0,-1-1-3,-4-4 2,-5 9 1,0-9-1,-5 9 0,0-5 0,0 5 1,-5 0-2,0-1 1,-4 1 1,4-4-2,15 3-1,-1-8 0,11 0-1,-1-4-1,11-5 0,-1-4-1,10-5 0,0-4 2,5 0 0,0 0 0,0 0 1,5 0 1,0-4-1,20 4 3,4-9-1,5-9 2,-5 1 0,-4-1 2,9 1 1,0-1-2,0 1 0,1-1-1,-1-4 1,0 4 0,0-4 1,-4 5 0,-1 4-2,-5-5 2,1 5-1,-6 0-2,1 4 1,-1-4-2,-4 4 2,-5 5 0,-5 4-1,-5-5 1,5 5 1,-5 0 1,0 0-3,0 0 1,-5 5 0,-10 17-2,-14 0 0,4-1 0,-9 6 1,0 4-1,-5-5-1,-5 5 2,0 4-1,5-4 0,-10 4-1,-5 0 0,5-4-2,10 0 0,0 4 0,-5 0-2,10-4 1,0-1 0,-5 1 1,14 0 0,1-9 0,4-13-1,10 4-1,10-13-1,0 4 0,-4 1 2,-1-5 0,5 0-2,0 0 3,0 0 1,0 0-1,5-5 2,9 1-1,11-9 0,-1-18 2,5 5 0,10-1 0,5 1 0,0-5 1,10 0 0,-5 1 0,0 3 2,-5 5 1,0-4 0,-5-1-2,-5 5-1,0 5 1,-4 4 1,-6 0 0,1 4 0,-1-4-1,0 4-1,1-4 0,-10 4 0,4 4 0,1-3-1,-6-1 0,6 0 0,-10 0 0,4 9 0,1-4 0,0 4 0,4-9 0,6 5 0,-1-1 0,-4 1 0,-1-1-3,1 5-2,-11-4 0,1 4 0,-5 0 0,-5 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47:25.587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610 236 62,'0'0'1,"5"0"1,-5-4-2,5 4 1,24-9 0,-4-4 1,4 0 1,5 4 0,1 0 0,4-9 0,9-4 1,1 5-1,0-1-1,0 1-1,0 3 0,0-3 0,-5 4 0,-5-1-2,-10 6 2,1-1-2,-11 4 2,-9-3-2,0 8 2,-5 0 1,-5 0 0,0 0 0,0 0-2,-10 0 1,-15 4-1,1 14 1,-1-5 0,1 4 0,-5 1-1,-1 0 0,6-1 0,-5 1 0,-1-1 0,1 5 0,5-4 0,-6 0 0,-4-1 0,10 5 0,-16 0 0,-4 4 0,5 1-1,-5-1 2,0 9-1,0 1-1,-4-6 2,0 5-2,4 1-1,0-1 2,5-9 0,4 5-1,-4-9 1,10 9 0,0-5-1,4-13 0,11 5 0,4-5-2,5-9 1,5 1-1,0-5 0,0 4 2,5-4-1,-5 0 0,10-9 2,14 1 0,5-14 0,6-5 0,4 5 1,10 0-1,-1-8 0,1-1 1,10 0 0,-1 9-1,-5 0 0,6 0 0,-5 0 2,-5 0-1,-15 5 0,5 3 0,-10 6-1,-4-1 0,-6 4 0,-4 1 0,-5 0 0,-5 4 0,-5 0 0,4 0 0,-4 0 0,0 0 0,0 0 0,-4 4 0,-21-4-1,1 13 2,-1 5-2,-9 4 2,0 0-1,-5 4 0,0 0 0,-10 5 0,0-9 0,5 9 0,-5-5 0,1 14-1,4-5 2,0 0-1,10 5-1,-5-5 2,0-4-1,0-5 0,9 5 0,1 0-1,5-5 0,4-4 1,1 0 0,4-13 0,10 0-3,0-5 2,5 0-1,0 1-1,0-5 1,5-5 1,-5 5 0,5 0 0,19-8 0,6-10 1,-1-4 0,10 0 1,0-13 0,15 0-1,-5 4 0,9-4 2,1-5-1,13 5 1,-8 4 0,-5 5-1,-1-1 0,-14 6 0,-5 3-2,-9 5 2,-6 8-1,-9-3 3,-6 3-1,-9 5 1,0 0 0,0 0-3,-4 0 1,-6 0 0,-15 0 0,1 13 1,-5 14-2,-1-5 0,-14 4 0,-5 9 0,5-4 0,-4 4 0,-1 5 0,1-5 0,-1 0-1,5 5 0,0-10 0,-5 6 1,5 3 0,5-4 0,5-4-2,5 0 2,-1-5-1,6-4 0,-1 0-1,11-9-1,4 1 0,5-6-1,5 1 0,0-4 1,0-1 0,0-4 0,0 0 1,0 0 1,5 0 0,-5 0 0,0-4 0,19 4 1,-9-9 0,10 0 0,-1-9 0,6-4 0,9 0 0,15-8 0,-5-1 0,5 0 0,19 0 0,-14-8 0,13-1 0,2 14 0,258-119-1,-327 145 2,0 4-1,-54 27 0,54-31 1,0 0 0,-9 0-1,-1 9-1,-24 13 0,-6 0 2,11 0 0,-20 4-1,0 5 0,1 0 0,-1 4 0,-4 0 0,-1 4 0,5 5-1,0-8 2,-4 3 1,4 1-2,0-6 1,5 5-1,5-3 1,0-1 0,5 0-1,4-4-1,6-5 0,-1-13 2,11 5-2,-1-9 2,5 8-2,5-8-1,5-5 1</inkml:trace>
  <inkml:trace contextRef="#ctx0" brushRef="#br0" timeOffset="1076.4">323 1325 61,'19'-13'1,"16"-9"1,9-3-2,9-10 0,16-1 0,-2 1 0,-3 4 0,-6 1 0,1 8 0,-10 0 0,-10 4 2,-10 5-2,-9 4 0,-5 5 1,-6-1 1,-9 1 0,0 0-1,0 4-1,-5 0 1,5 0-2,-14 4 2,-16 18 0,1 0-2,-10 0 2,5 4-1,-15 5 0,5 0 2,-5 0-2,-5 4 0,6 4 0,-5 4 1,-1 1-1,-10 0 0,11 5 0,-1-1 1,0 0 0,5-4-2,5 0-1,5-4 2,10-14 1,0 5-1,4-5 0,11 5 0,-6-9 0,10-9 0,10-8-2,0-1 0,0-4 0,0 0 1,0 0 0,0 0 0,5 0 0,10-9 1,4-8 1,1-5 0,4 4 1,6-8 0,4 4 0,5-5-2,0-3 1,0-1 0,10 0 0,5-9 1,-1 5-2,1 5 1,0-1 0,9 4-1,0-3 0,-14 8 1,0 0 0,-10 0-2,-5 13 2,0 0-2,-19 5 0,-10-1 2,0 1 0,-5 4-1,0 0-1,0 0 3,0 0-2,-5 0 1,-10 4 0,-9 18 0,-15 0-2,9 0 2,-9 0-2,-5 9 1,5-5 1,1 1 0,-6 8-2,0 0 2,-5 0-1,0 5 0,5 4-1,-5 0 2,6 0-1,-1-5 0,0 5 0,0 0 0,4-4 0,11-5 0,-10-4 0,15-1 0,-1 1-1,1-9 2,4 0-1,10-9 0,6-4 0,-1 0-2,0-5-1,5-4 2,0 5-1,5-5 2,0-5 0,-1 5 0,21-4 0,-1-18 2,-4 9 0,9-9 1,0 0-2,6 0 1,4-5 0,5-3-1,0-10-1,5 1 0,9-1 0,1 0 0,14-8-1,-4 4 2,-1 0-1,-5 9 0,-5 4 2,-9 5-2,-5 4 0,-15 9 1,-4 4-1,-11 0 1,-9 5 0,5 4-1,-10 0 2,0 0-1,-5 0-1,0 4 0,-4 0 0,-21 1 0,-4 12 1,5 5-2,-15 9 1,14-4-2,-9-1 2,-10 14 0,11-5-1,-6 9 3,0-5-2,5 1 1,0-1-3,0 1 2,0-5 0,5 0 0,5 0 0,-1-4 0,6 0 0,4-5 0,1-4 0,4-4 0,5-1-1,0-3-1,6-6-1,-1-3-2,5-1 0,0 1 0,0-5 3,5 0 0,-1 0 1,6-5 0,10 1 0,4-9 1,6-14 0,9 1 1,0 0 0,5-5-1,-5 0 0,10-4 0,9-5 0,-9 5 2,5 4-1,-6 1 0,1 8 0,-10 8-1,-15 1-1,-9 9 0,4-5 1,-9 5 1,-10-1 0,0 5-2,0 5 2,-5-1-1,-9 9 0,-16 9 0,6 5-1,-5-5 0,-1 0 1,-4 8 1,5 5 0,-5-4-1,5 0 0,5 0 0,-1 0 0,1-1 0,-1-3 0,6-1 0,-1-4 0,11 0 0,-6-9-2</inkml:trace>
  <inkml:trace contextRef="#ctx0" brushRef="#br0" timeOffset="1310.4">708 2152 63,'-10'9'1,"5"-1"0,-9 19 0,-21 3-1,1 1 0,6 0 0,-1-5 2,4 1-2,6-1 1,-6-4-1,11-4 1,4-5-2,5-4 1,0 4-2,5-9 1</inkml:trace>
  <inkml:trace contextRef="#ctx0" brushRef="#br0" timeOffset="1466.4">640 2415 65,'-10'9'2,"-5"0"2,-13 13 0,8 0 0,6 0-1,-6-4 0,5-10-1,11 6-3,-1-10-4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49:04.897"/>
    </inkml:context>
    <inkml:brush xml:id="br0">
      <inkml:brushProperty name="width" value="0.06667" units="cm"/>
      <inkml:brushProperty name="height" value="0.06667" units="cm"/>
      <inkml:brushProperty name="color" value="#B2B2B2"/>
      <inkml:brushProperty name="fitToCurve" value="1"/>
    </inkml:brush>
  </inkml:definitions>
  <inkml:trace contextRef="#ctx0" brushRef="#br0">200 1578 63,'0'0'1,"0"0"1,0 0 0,0 0 0,0 0 2,0 0 0,0 0 0,0 0 2,0 0 0,0 9-1,0-9 0,-5 9-1,0-1-1,0 10 1,0 4 2,-4 0-1,-1 0 0,0 4 1,0-4-1,1 9-2,-1-5 2,0 1-2,0-1 1,5 5-1,-4 0 1,-1-1 0,0 1 0,-5 0-1,6 0 1,-1-5-1,0 5-1,-5-9 0,10 0-1,1-9 0,4-4 0,0 0-1,0-5 0,0-4-1,0 0 0,0 0 2,0 0-2,4-4 2,-4-1-2,0-8 2,0-13-2,5-1 2,0 5-2,10 0-1,-5 0 3,-5-4-1,4 0 1,1-1-1,-5 1 0,5-5-3,0 0 0,-1-4-2,6-4 0,-5 3-1,4 1 1,1-9 0,0 5 0,4 4 1,-9 4 3,5 0 0,-5 0 0,-6 9 0,1 9-1,0 0 1,0 0 0,0 4-1,-5 4 2,0 1 1,0 0-1,0-1 0,0-4 1,0 5-2,0 4 1,0 0 1,0 0-2,0 4 1,0-4 1,0 0-2,0 0 2,-5 5 0,5-1-2,-5 14 2,5 4-1,-5 4 0,0 9 2,-4-4-1,4 0 1,0 4 0,-5 0-1,5 0 1,0-4 0,0 4-1,1-4 1,-1 0-2,0-5 0,0-4 2,5-4 0,0-9-1,0 4-1,0-4 0,0-9 0,0 0 2,0 0-1,0-5-1,0 1 1,0-9 0,10-14-1,-5-3 0,9-10 0,1 0 0,0-4 0,-1-4-2,1-5-1,-5-8-2,-1 12 0,6-8 2,0 9 0,4 4 1,1 0 1,-10 13 0,-1 5-1,-4 4 0,5 4 1,-10 5 0,5 4 0,-5-4 1,0 9 0,0-1 0,5 5-2,-5 0 2,0 0 0,0 0 0,0 0 0,0 5-1,-5-5 0,5 9 2,-5-9-2,5 13 0,-5 4 2,0-4 0,0 5-2,0 4 2,1 9-1,-1-9-1,-5 17 3,5 1-1,5-5 1,0 9 0,-5 0 2,-5 4-1,5 1-1,1-5 0,4-5-1,-5-8-1,5 0 1,0-5 0,0-8 1,0-5-1,0-4-3,0-9 2,0 0 0,0 0 0,0-9 1,9-9 0,-4-12 0,15-6 0,-5-3 1,4-5-2,-4-9 0,4 0-1,-9-13-3,10 5 0,-6-1-1,1-4 0,5 9 2,-1 5 1,1 8 0,-6 0 1,-4 8 0,5 1 0,-6 9 1,6-1-2,-5 6 1,-5 7 1,0 6 0,4-1 0,-4 4 0,-5 1 0,0 4 0,0 0 0,0 0 2,0 4 0,0 18 2,-5-4-1,5 8 0,0-4 0,0 0-1,0 5 0,0 8-1,-4-4 1,-1 4 1,0 0-2,5 0 0,-5 0 1,-5 5 1,0-1 0,1 1-2,-1-1 1,5-3 0,0-10-1,5 9 0,0-8 0,0-19-1,-5 10 0,5-9 0,0 0 2,0-9-1,0-5 0,0-4 1,5-4 1,-5-9-2,10-13-1,-5 0 2,14 0-2,1-9 0,-1 0-3,-4 0-3,14-5-1,-4-3-2,-1-5 0,6-1 2,-1 6 2,0 3 1,-4 5 0,-1 5 1,-9 8 1,-1 9 0,-9 4 1,0 5 0,-5 9 0,0-1 1,0 5-2,0 0 1,0 0 1,0 0 0,-5 9 0,5 13 0,0 5 0,-10-1 0,6 5 2,-16 0-2,10-1 1,5 5 1,0 1 0,-4 3 2,4 5 1,-10 0 0,5 0-1,1 0 0,4 0-1,-5-4 1,5-5-3,0-5 1,5 6-1,0-14-1,0-5 0,0-4 0,5-4 0,5-9 0,0 0 2,-1-9-2,6-4 0,5-18 0,-1-8 1,6-5 0,-1-4-2,5-5 1,1 0-4,-1-13 0,-5 0-2,1 0 2,-1 0-1,1 0 3,-1 14-1,-9 8 2,-5 8 0,-6 10 1,1 0 0,0 8 0,-5 5 1,0 4 0,5 5-1,-5-1 0,5 1 0,-5 4 0,0 0 0,0 0-1,0 0 2,0 4-1,0-4 0,0 9 0,0-4 2,0 17 2,-5 0 0,5 4-1,0 9 0,-15 0 1,6 5-1,-1-1 0,0 10 3,0-1 1,-4 5 1,4 4-3,-5-4 0,1-5-3,-1 0 1,5 1-2,5-10 0,0-3 1,5-10-2,0-4 1,0-5-1,0-8 0,5-4 1,-5-5 0,0-9 0,15-4-1,4-14-1,1-12 2,0-10-1,4 1 0,0-5-1,1-13-3,-1 0-2,1-8-1,-6-1 1,1 0 1,-1 0 1,-4 10 1,0 7 0,-1 6 1,-4 8 0,0 0 1,0 13-1,-5 5 1,-1 4-1,1 8 2,0 6 0,-5-1-2,0 0 1,0 9 1,0 0 0,0 0-2,0 0 3,0 9-1,0-5 0,0 14 1,0 4 0,0 0-2,0 0 2,0 4 1,-5 9-1,0 0 0,-4 9 0,-1 0 0,0 5 1,-5 8 0,6 0 1,-6 0-1,0 0 1,1-8-1,-1-1-1,5-8 1,5-5-1,1-4-1,-1-9 1,0-5-2,5 1 2,0-14 0,0-4-1,0 0 2,0-4-1,0-5 0,5-9 1,14-12-2,1-10 0,-1-4 0,1-9-1,4-13-4,1 0-3,4-8-1,-5-10 0,11 5 2,-6-5 3,0 14 0,6 9 2,-11 12 1,0 5-1,-4 13 1,-5 5-1,-1 0 2,-9 13-1,0 4 0,-5 0 0,0 9 2,0 0 0,0 4-1,-5 5-1,5 13 2,-5-4-1,-5 4 0,1 0 0,-6 17 2,5-8-1,0 13 0,1 0-2,-1 4 1,-5 5 3,1 0 3,4 4 1,-10 4-1,6-3-1,-1-6 2,5 6-2,-4-10 0,-1-4-1,0-5 0,10-3-1,0-10-1,1-4 0,-1-9-2,5-4 2,0-5-1,0-4 1,0 0-2,0-4 1,5-14 0,14-17-2,1-9 2,-1-4 0,6-14-3,-1-4-2,5-8-4,6-14-2,-6-5 0,5-3 1,0 3 3,-4 14 1,-1 13 3,-5 14 0,-9 12 1,0 5 0,-10 13 0,0 4 0,-1 14-1,-4-5 1,0 5 1,5-1 0,-5 5 0,0 5 0,-5-1 0,5 9 0,0 5-1,0 4 2,-9-9-1,4 5 2,0 4-1,0 4 1,-5 14 1,5-1 0,-4 14 0,-1 4 0,-5 9 1,0 0 0,-4 0 0,-6 4 0,11-4 2,-6-4-2,6-5 1,-1-9 0,0-8-2,5-10-2,6-3 1,-1-10 0,5-8-1,0-4 0,0-5 0,0-5 0,5-4 1,9-13-2,6-13 0,4-9 0,1-8 0,-1-10-3,5-8-3,1-9-2,4-5 0,-5 5-1,5 0 1,1 4 2,-6 9 2,5 13-1,-4 5 0,-6 8 2,-9 5 2,-6 13-1,1 5 1,-5 4 1,0 4-2,-5 4 0,0 1 1,0 4 1,0 4 1,0 5-2,0 4 2,0 9 0,-5 0-2,0 5 4,-9 8 1,-1 9 0,0 0 0,10 0-1,-4 13 2,-11 0 0,10 9 0,-4 0-1,-1-5 1,0 5 3,1 0-1,-1-9-2,0-4-2,5-4-1,1-10-1,-1-4 1,10-13 0,0-4-3,-10-5 3,10-9-2,0-4 0,5-4 1,0-9-1,5-18 0,19-9 0,-5-8 0,16-9 0,-11-5-4,5-8-2,5-9-1,-5-5 0,1 1 0,-6 4 1,0 13 1,-4 9 1,-11 13 1,1 9 1,5 8 1,-11-4 0,6 9 0,-10 9-1,0 9 1,0-1 0,0 1 0,-5 4-1,0 0 1,0 0 1,0 0-1,4 4 1,-4-4-1,0 9 2,0 13-2,0-4 2,-4 4 1,4 4-1,-5 1 4,-10 8-3,10 0 1,-10 9 0,-4 13 3,4 0 1,1 0-1,-6 5-2,0-1 0,6-3 1,-6-6-2,6-3 1,-6-5-1,10-9-1,1-9 1,9-8-2,0-5 0,0-4 1,0-9-2,4 0 1,-4-9 0,10-4-2,10-22 1,4-9 1,1-5-2,4-8-2,0-13-3,5-5-2,1-8-2,-1-10-1,0 10 1,-5 8 4,6 13 0,-6 5 2,0 13 2,-9 14 1,-6 8 0,-4 4 0,0 9 0,-5 5 1,-5 4 0,5 0 0,-5 0 1,0 4-2,0 18 3,0 5 0,-5-5 2,-5 4 1,5 0 0,-9 5-1,4 0-1,0 8 2,0-3 0,-4 3 2,-1 5 0,5 4-2,-5-4-1,1 0 0,-1 0-2,0 0 2,1-9-1,4 1-2,5-10-1,5-4 0,0-4 0,0-10 0,0 1 0,0-4 0,0-5 0,5 0 2,-5-9-1,10-9 0,14-13-2,1-13 2,-1 9-2,5-9-1,1-8 0,-1-1-1,0-13-1,1 9 0,-1 4 0,-5 9 1,6 9 1,-11 4 0,-4 13-1,-5 5 1,-5 4-1,0 1 1,-1 3 1,-4 5 0,0 0 0,0 5 0,-4-1 1,4 5 0,-5 13 0,5 0 0,-10-5-2,-5 10 2,10-1 1,-4 5 0,-1 4 2,0 5 2,0 8 1,0-4-1,-4 0-1,4-4-1,0-5-1,1-5-1,4-8 0,5 0 0,0-13 0,0 0-3,0-5 2,0-4 0,5-4 1,-5-5-2,9-13 1,11-9-2,4-13 1,1-4-2,-1 0-3,1-5 0,-6 0-1,6-4 2,-1 9 0,0 4 1,-9 4 0,0 14 2,-5 4 0,-1 9 2,-4 4 0,-5 0-1,0 9-1,0 0 2,0 0-2,0 5 2,0-1 1,0 18 0,0 0 0,0 0 1,0 0-1,-5 9 3,0-1-1,-14 6 1,9-1 2,5 0 0,-5 4-1,1-8-1,-1-9-1,5 9-1,-5-9 0,10-4-1,0-5 0,-5-4 0,5-5-2,0-4 1,5 0 0,-5 0 0,5-9-2,15-17 1,-1-9-1,1-5-1,-1-4-2,1-4-1,4 4-1,1-5 1,-1 5 0,1 5 3,-6 8-1,-4 9 1,4 0 1,-9 9 0,0 9 1,0-1 0,-10 5 0,5 0 1,-5 9 1,0 4 0,-5 9-1,5 4 2,0 1-1,-10 4 0,0-1 0,0 1 2,1 4 0,-1-4 0,5 4-1,5-8-2,0-10 0,-5 5 0,0-9 1,5-4 0,0-9-1,5-4 0,0-9 1,-5 4 0,5-22-1,9 0 2,6 0 0,-5 1 0,4 3-1,-14 5 3,0 9 1,5 4-2,-10 1 0,0-1-1,10 4 0,-10 5-6,9 5-5,-4-1-8,-5 1-7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49:55.800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</inkml:definitions>
  <inkml:trace contextRef="#ctx0" brushRef="#br0">-1 549 71,'0'0'4,"0"0"1,0-4 0,0 4 0,5 0 1,-5 0 1,5 0 1,-5 0-1,0-4 0,0 4-2,0 0-1,0 0-2,0-9-1,0 0 0,0 0 1,9-8-2,6-5 1,0 0 0,4 0 0,1 4 0,-1 1-1,1-5 2,-1-5-1,6 1 0,-1-1 0,1 1 1,-1-5 0,1 0 1,-1 1-2,0 3 0,1 5 1,-6 0-1,1 5-1,-1-1 1,-9 5 0,5 0 0,-10 4-1,0 5 0,-5-1 0,0 1 0,0 4 0,0 0 0,0 0 0,0 0 0,0 0 0,0-5 2,5 1-2,-5 4 0,0 0 0,0-4 0,4-1 0,-4 5 0,0 0 0,0-4 1,0 4-1,-4 0 0,4 0 1,0 0-2,0 0 1,-5 0 0,5 0-2,-10 4 2,-5 18 0,1 0-1,-6-4 1,5-1 0,-4 5 0,4 0-1,0 5 0,-4-1 1,-1-4-2,-4 13 1,0-4-1,4-9 0,-4 13 1,-1-13 0,6 9 0,-1-5 1,-4 5 0,4-9-3,5 0 1,6 4 0,-1-12 0,0-6 0,5 6-3,0-1 1,0-9 0,5 1 0,0-5 1,0-5 2,0 5 0,5-9 0,-5 5 0,0-9 1,15 4 0,0-9 0,-1 5 0,6 0-2,-1-13 2,6 4 0,-6 0 0,6 0 0,-1 0 0,1-5-1,4 5 1,5-4 0,-5 8-1,-4-4 2,-1 0-1,6 5-1,-6-1 2,-4 5-1,-1 4 0,-9 5 0,0 0 0,0-1 2,-10-4-2,0 9 1,0-4 1,0 4 1,0 0-1,0 0 0,-5 9-1,0-5 0,-20 9 0,1 9-1,9-4-1,1-1 0,-11 10 1,6-5 1,-1 4-2,0 1 1,6-1 0,-6-4 0,6 4 0,-6-4 1,1 9 0,4-9-1,5 0-1,0-4 0,5 4 1,1-5-2,-1-12 2,0 8 0,0-4 0,5-1 0,0-8 0,0 0-2,0 0 1,0 0 2,0 0-2,0 0 2,5-13-2,19-13 1,1 4 0,-6-13 1,6 13 0,4-9-2,5 0 2,0 0-1,5 5-1,-4 0 0,-6 4 1,5 0 1,-4 0 0,-11 8-2,5 6 0,-14 3 1,0 1 1,-5-1 1,0 1 1,-5 4 0,-5 0-2,5 0 1,0 0 0,-5 0-1,-5 4-1,-4 10 1,-6 8 0,-4 0-2,-1-5 2,1 5-1,-1 5 0,1 3 0,4-8-1,-4 5 2,4 8-1,-4-9-1,9 1 2,-9 3-2,9 1-1,-4-9 1,9 0 1,0-4 0,-5 4 0,11 0 0,-1-14 0,5 6 0,-5-6-1,5 1 0,0-4 0,0-1 1,0-4 0,0 0 0,0 0-2,0 0 2,0 0 0,5 0 0,19-13 0,-4-9-1,-1 4 1,6-8-2,-1-1 0,5-3 1,6-1-1,9 5 0,-10-10 0,10 1 1,-5 4 1,0 9 1,-10 1 0,1 7-1,-1-3-1,-5-1 0,-9 9 2,-5 1 0,0 3-1,-1 1-1,-9 4 3,0 0-1,0 4 0,0-4 0,-5 5 1,-14 3-1,4 10 0,-4 0-1,4-1 0,-9-4 0,9 5 1,-14-1 0,9 10-2,0-5 0,1 4-1,-5 1 1,-1 3-1,6-3 2,-6 3 0,10-3 0,-4-5 0,4 4 0,5 1 0,1-10 0,-6 1 0,10-5-2,5-4 1,0-5 0,-5 1 0,5-1 1,0-4 0,0-4 0,5 4-2,0-9 1,19-18-1,1 5 2,4-4-2,1 0 1,9-5 0,0-13-1,10 4 2,-5 5 0,9-9-3,1 13 2,0-4-1,-10 13 1,-5-8-1,-10 8-1,1 8 1,-6-3-2,-14 8 1,0 9 1,-10 0 0,4 0 2,-4 0 0,0 0 1,0 4-1,-4 5 1,-6 0 0,-15 13-1,11 0-1,-11-4 2,1 3-1,-6-3-1,6 17 2,5-8-2,-1 3 0,0-8 2,-4 5 0,0 4 1,9-5-2,-10 0 0,1 1 4,0 3 2,9-3 1,-5-1-3,6 1 1,-6-5-2,5-1 0,6-3-1,4-5-1,0-4-1,5-5 0,-5 1-1,5-5 1,0 0 0,0 0-1,10-5 0,0 1 2,4-5-1,16-17 0,9 0-1,5-5 2,-5-4-2,10-5 2,-5 0-2,4 5 0,-4 0-1,0 4-2,-4 5 0,-11 4 0,-5 4 0,-4 5 1,-1 4 2,-4 1-1,-10 3 1,0 5 1,-5-4 0,0 4 1,0 0-2,-5 4 2,5 1 1,-5 3-2,-10 1 1,1 13 0,-6 0 0,6 0 0,-6 0-1,5 5 0,-4-6 0,-1 6 2,1 4-1,-1-5 0,1 0 0,-6 1-1,6-5 0,4 0 0,0 0 0,6-5 0,4 1 2,0-5 0,-5 0-1,10-4-1,0 0 0,0-5 0,0-4 0,5 0 0,0-4-1,5-1 0,14-8 2,5-13-2,1 4 1,4-9 0,-5 5 0,10 4-2,-5-9 2,6 0 0,-11 9 0,-5 5 0,1-1-1,-6 5 1,1 8-1,-10 1-1,-6 4 1,1 0 0,-5 0 0,0 0 0,0 0 1,0 0 1,0 0-2,-9 4 2,4 5 0,-10-4-1,0 17 0,-4 0 0,-1 4 0,1 0 0,-1 1 0,1-5 0,-6 4 0,6 5 2,-6-5-1,6-4 0,4 0 0,0 0-2,6-9 0,9-4 1,-10 0 0,10-5 0,-5 1 0,5-5-3,0 0 2,0 0 0,0 0 2,5-9 0,9 0 1,6-13-1,0 5 0,4-5-2,0 4 1,1-4 1,4 0 0,0 0-1,6 0 0,-6 0 0,0 5-1,-4-5-1,-1 4 1,-4 5-3,-10 4 3,-1 5-1,1-1 0,-10 5 1,0 0 1,0 0 0,0 5 0,0-5 0,0 8 1,-5 19 0,-14-5 0,-1-5 0,1 5 1,-6 0-1,6 0 0,-1 0-2,5 5 2,-4-5 0,4 0-1,0 0 0,6-9 2,4 0-2,5-4 0,-5 0 0,5-5 0,0-4 0,0 0 0,0 0 1,5 0 0,-5 0 0,5 0-1,14-4-1,1-1 2,-1-17-1,1 0-1,-1 5 2,1-1-1,4-4 0,1 4 0,4-4 0,1 1 0,-6 3-1,0 0 2,-4 5-3,-5 9-1,-6 4-2,1-5 3,-5 5 0,-5 5 1,0-5 1,0 4 2,0 5-2,0 9 0,-5-1 0,-14 5 1,-1-4 0,0 4 0,1 4-2,-1-4 0,6 4 1,-6-4 1,1 0 0,4 0-2,5 0 3,0-8-1,1-6 0,9 1 0,0-5 0,0 1-1,0-1 0,0-4-1,0 0 2,9 0-1,11-4 0,0-14 0,4 1 0,-4 4 0,4-5 0,0 0-1,1 1 2,-1-1-1,1 5-1,-6 0-1,-4 0-1,-5 8 0,-1 1 1,-4 4 1,-5 0 1,0 0 0,0 0 0,0 4 1,-5 1 1,5-1-1,0 14 1,-19-1 1,4 1 1,1-9 0,4-1-1,0 1 0,5 0 0,0-5-2,5-4-2,0 5-5</inkml:trace>
  <inkml:trace contextRef="#ctx0" brushRef="#br0" timeOffset="28813.25">2711 2396 62,'10'0'1,"-10"-9"-1,19 9 0,6-13 0,-11 4 0,1-4 0,-5 13 2,-5-5-1,9 1-1,1 0-2,-10 4 2,0 0 0,-10 0 1,5 0 0,0 4 0,-5-4 0,0 4-1,0 10 0,-19 3 0,-1 5-1,1-4 0,-1-1 2,1 1 0,0 4-1,-1 4 0,6 1 0,-11-5-1,6 0 3,4-5-1,1 1 0,4-5-3,0 4 2,6-3 1,4-14 0,0 4-1,5-4 0,0 9 1,0-5-2,5-4 2,-5 0 0,14 0-1,16-9-1,-1-13 0,5 0 1,-4 5 1,4-1 0,-5 5-2,0 0 2,-4 0-3,14 0 3,-19 4-2,4 4 1,-4 1 0,-6 4 0,-4 0 0,0 0 0,-10 0 0,0 0 1,0 0-2,0 0 2,0 0 0,-10 4-1,0 1 3,-4 12-1,-11 5 0,1-4 0,4 4-1,1 0 1,-6-9-1,6 9-1,-6-4 0,10 4 0,1-9 0,-1 4 0,5-3 0,1 3 0,4-12-2,0 3 0,5 1 0,0-4 1,0-1 0,5-4 0,0 0 0,0-4 1,19-1-2,5 1 1,-4-14 0,-1 1-1,1 3 2,4 6-1,-5-6 1,1 1 0,4 4-1,0 1-1,-9-1 2,-1 9 1,1 0-2,-10 0 1,4 0 0,-14 0 0,0 4-2,0 1 2,0-5 0,0 4 0,0 14 1,-14-5-1,-1 0 1,5 5 0,-14-1 0,0-4-1,4-4-1,5 4 0,6 1 1,-6-10 0,5 9 0,0-4 0,5-5 0,30-8-6,-20-1 7,5 5-1,371-136-3,-367 136 3,1 5 0,0-14 0</inkml:trace>
  <inkml:trace contextRef="#ctx0" brushRef="#br0" timeOffset="28938.05">3131 2826 62,'0'0'1,"-10"9"-1,1-4-1,4 8 3,-10-4-1,0 8 0,6-8 0,4 0 0,0 0-1,5-9 0,0 0 0,0 0-1,5 0 0,-5 0-1</inkml:trace>
  <inkml:trace contextRef="#ctx0" brushRef="#br0" timeOffset="29234.45">3322 2919 62,'0'0'1,"-5"-5"2,5 5-2,-5 5 0,5-5-1,0 4 2,5-4-2,-5 0 0,10 0 0,14 0-1,1-4-1,9-14 0,0 9 1,5-8 0,5 4 1,-5 4-1,-5 0 2,-4 5-1,-6-1-1,-4 5 2,-11 0-2,1 0 2,-5 0-1,-5 5 0,0-5 2,0 8-1,0 1 2,-5 4 1,5-4 3,-5-4-3,5-1-1,0 0-1,0 1 1,0-5-2,0 0-6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40:02.087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0 87 71,'15'-5'3,"9"1"0,6 4-2,14-13 1,4 4 0,1-9-1,5 5-1,0 4 1,0 5-2,-1 0 1,1-1 0,0 5 1,-5-4-2,-10 4 2,0 0-2,-10 0 1,-4 0 0,-1 0 0,0 4 0,-4-4 0,-10 0 1,0 5-2,-6-5 1,-4 8 1,0-3-2,5-5 1,-5 4 1,0-4-2,-5 0 2,5 5 0,-4-1-2,4-4-1,-10 4 2,5-4 0,-5 9 1,10-9 0,0 5-2,-5-1 1,0-4 0,0 0-2,1 0 1,4 0-1,0 0 2,-5 4-2,5-4 1,0 0 1,-5 0 0,5 0 0,-10 0 0,0 0-1,1 0 0,-1 9 1,-5 0 0,-4-5 0,-6 10 0,1-6-2,-11 1 2,1 4-1,0 1 0,-5-6 0,-5 5-1,-5 5 1</inkml:trace>
  <inkml:trace contextRef="#ctx0" brushRef="#br0" timeOffset="3697.2">-78 329 67,'29'-9'1,"15"-4"0,5 4 1,10-4-1,-1 4 0,6 0 0,-1 0 0,1 0-2,-10 5 2,-5-5-1,-5 0 0,0 5 0,0 0-1,-10 4 2,0 0-2,-5 0 0,-4 0 2,-1 4 0,-9-4-1,-1 0-1,-4 0 2,-10 0 2,0 0 0,0 0 0,0 4-1,0-4 1,0 0-1,0 0 1,0 0 0,-10 0-2,10 5 1,-19-5 0,-1 0-1,-4 9 0,0-1 0,-1 6-2,-9-1 2,5-4-1,-6-1 0,1 1 0,-5 4-1,-5 1 2,5-1 1,0-4-2,-10-1 1,0 1 0,5 4 1,0 0-1,-10 1-1,10-1 1,0-4-1,-4-1 0,18 1 0,-14 4-2,5 1 1,0-1-1,5-4-1,5 4 0,-1-4-1,-4-5 1,0 0-2,5 1 4,4-1 0,6 1-1,-1 3 2,0-8 0,11 5-1,-1-5 1,5 0-1,5 0 0,0 0 2,0 0-2,0 0 2,5 0 0,0 0-2,0-5 2,19 5-1,1-4 2,-1-14 0,10 5 4,0 0 2,25 0 0,-5 0 0,9 4-1,6-4-1,9-1-2,5-3 1,5 4-2,5-1-1,0 1-1,-5 0 1,0 4-1,-5-4 1,5 4-1,-5 1-1,0-1 1,-10 9-2,0-9 2,1 0 0,-11 9-2,-4 0 2,-5 0-1,-15 5 0,-5-5 0,0 0 0,-14 4 0,-1-4 0,-9 0 0,-10 0-1,0 4 2,-5-4-1,5 5 0,-15-5 0,-9 0 0,-5 9 0,-15-5 2,5 0-1,0 1 0,-5 4 1,0-1-2,-5 1 0,0-4 0,5-1 0,-10 9 0,5-4-1,-5 0 0,-4 4-1,-6 0 1,1 0 1,-11 5-1,1-1 0,-5 1-1,-5 0 2,5-1 0,-10 1 0,5-5-1,4 5 0,21-5-1,-6 4 2,6-4 0,9-4 0,0 0 0,15 0-2,9 0 2,6-1-1,4-8 3,0 0-2,6 0-1,4 0-3,5 5 1,0-5 0,5 0-1,-5 0 3,5 0-1,14 0 3,1-5-2,4 1 0,10-5 2,10 0-2,5-4 2,10 0 0,9 0-1,5 0 3,6-5 0,4 5-2,0 0 0,-5 0 1,10-1 0,-5 1 0,0 0 0,-5 4 1,0-4 0,6 4-1,-11 0-1,-10 1-1,-4 3 2,-10 1-1,-15 4 0,-5 0-2,-4 0 2,-10 0 0,-6 0-1,-4 0 0,0 0 2,-5 0-2,-10 4 1,10-4 0,-9 0 0,-21 9-2,6 0 0,-1 0 2,1-1-2,-15 1 2,-10 9-2,5-9 1,-5-1 0,-14 6 0,-6-1 0,1 4-2,-1 1 2,-14-5 0,0 5-1,-5-1 0,0 5 0,-5-4 1,20-1 0,-5-3 0,0-1-2,24 4 3,0-3-1,15-6 0,-5-3 0,15-1-1,4 9 0,11-8-1,-1-1-1,10 1-2,-5-5-3,6 0 3,4 4 0,0-4 0,0 0 2,0 4 0,0-4 2,0 0-1,0 0 2,0-4 0,9 4-2,-9-4 2,20 4-1,4 0 1,-4-9 0,14 4 2,15 1 2,0-18 0,14 4 1,11 1 2,-1-1-2,0 5 0,5 0-1,-4 4 0,9 0-1,0 0 2,0 1-2,-5-1 0,-5 4 0,1 1-2,-6 4 1,-19 0-2,0 0 2,0 0-2,-15 0 0,0 4 0,-9-4 0,-11 0 0,-4 5 1,-5-5-1,0 4 0,-10 1 0,0-1 0,5 0 0,0 1 0,-15-5 0,10 4 0,-9 1 0,-6-1 0,-4 5 0,-6 0 0,-4-1 0,5-3 0,-15 4 0,0-1 0,-5 6 0,0-1 0,-9 0 0,-6 0 0,5 0-2,-9-4-3,0 4 1,-6 0-1,1 9-1,-10-8-1,0 8-1,0-5 2,0 5-1,5 0 2,4 0 0,11-9 1,4 1 2,10-1-1,0-4 1,20 8 2,0-8 0,14-5-1,0 1-1,6-1 0,4 0-2,5-4 1,-5 5 1,5-5 0,0 4 1,5-4 0,24-4-1,0 4 2,6-5 1,4-8 2,14-4 1,-9 4 1,10 4-1,5 0 2,-5-4-1,9-5 0,5 5 0,6 0-1,4 8 0,5-3 2,-5-1-2,5 0-2,0 0 2,5 0-1,5 1-1,-10 8 0,-9-9 1,-1 0-2,5 5-1,-10 4 0,1 0 0,-15-5 2,-5 5-2,-10 0 0,-15 0 1,5 0 0,-4 5-2,-11-1 1,-9-4 0,-5 4 1,0 1 0,0-1-3,-9 1 2,-6-1 1,-14 0 0,-15 5-2,5 0 0,-10 4-1,-15 0 1,-4 1-1,-6-6-1,-4 1-2,-5 9 3,-10-5-1,0-4 2,1 4-1,-1 9 1,-5-5-1,5-3-1,5 3-1,5 1 0,0 4 0,10 0 0,4-5 1,16 1 2,-1-9-1,10 0 1,10 4 1,14-9-2,5 1 0,6-5-2,4 0-1,5 8 2,0-8-1,5 5 1,4-5 1,11 0 0,4 0 2,6-5 1,14-8 3,9 0 1,16 0 3,-1-5 0,10 14-1,6-14 0,4 1-1,4-1-1,1 9 0,0-13-1,5 18-1,0-9-1,-6-1 1,-9 6-1,-4 3 1,-11 5-1,-4 0-2,-20 0 0,-15 0 0,-5 5 0,-14-5 0,-10 0 1,0 8-1,-15-3 0,-4 4 1,-15-5-1,-15 18 0,-5-9 0,-5 5 0,-14-1-2,-10 5 0,-10 0-2,-19 5-1,-10-5 0,-10 4 0,-10 5 0,0 0-1,5-9 3,5 4 1,10-4 0,20 0 1,19 0 0,24-9 0,15-4 0,20 0 1,14 4-2,10-13 1,14 0 3,16 0 2,24-5 4,14 5 0,10-8-1,15-5 1,10-5-1,4 5 0,5 0-1,6-1 0,-6 1 0,-4 0-2,-11 0 1,-4 4-3,-19 0 1,-6 5 0,-9-1-2,-11 5 1,-13 0-1,-16 0-1,-9 0 2,0 0 0,-10 0 0,0 0-1,-5 0-1,-10 0 0,-19 0-1,-5 5-1,0 12-1,-15-3-2,0 3 0,-4-4 0,-16 5-1,1 0 1,-10 4 0,5-5 2,-10 5-1,5-4 1,9-1 1,16-4-1,9 5 1,10-5-1,5-4 1,14 0-1,10-5 0,1 1-1,9-1 2,0-4 0,14 0 0,-4 0 2,24 0 1,10 0 0,5-4 1,5-14 2,4 5 0,6-5 0,4 1 1,1-1-2,4 0 1,-4 5-1,-6 0-1,-4 9 1,4-5-2,1 5-2,-15-5 2,-10 9 0,0 0-1,-15 0-1,-4 0-1,-15 0 1,-5 0 1,0 4-1,-5-4 0,-15 9 0,-19 8-1,-15 1-2,-4 4 1,-11-4 0,-9 4-1,-10 0 0,-5 0 1,-4 0 0,-1 0 2,5-5-1,10-4 1,10 1-1,24-1 1,10-5-4,14-3-1,6-1-2,4 1 1,15-1 1,0 0 1,10-4 2,4 0 1,21-4 0,9 0 5,5-1 3,4 1 1,11-9 0,9-5 1,5 5 1,15-5 0,5 1-2,0 4-2,-1-1 0,-4 6 0,5-6-1,-10 6-3,0-1 1,-15 4-1,-14 5 1,-5 0-2,-15 0 1,-20 0 0,6 0 0,-16 0-1,-9 0 0,-4 0-1,-6 0 2,0 0-3,-34 0-2,-5 5 0,0 12-3,-4-3-2,-11-1 1,-9 4-1,-5 1 0,-6 0 0,-13-1 2,-6 1 2,-4 4 0,-1 0 1,1 0 1,4 0 0,15 0 3,15-9 0,9 0-1,10-4 1,15 4 0,5-4 0,15 0-1,9-1 0,0-3-1,10-5 2,5 4 0,5 1 0,4-5 1,21-5 4,4 5 2,14-9 2,11-4 2,4 0 1,10 0-2,10 0-1,5-1-1,5-3-4,0 4-1,4-5 1,1 5-1,-5 0 0,-5 4 0,-5 0-1,-10 0-2,-5 5 1,-5 4 0,-9-5 0,-5 5 0,-15 0-1,-10 0 0,-9 0 0,-6 0 2,-9 0-2,0 0 1,-5 0-1,-5 0 0,5 5 0,-14-5-2,-16 4 0,-9 9-4,0 1-1,-5-1 0,-14 4-1,-11 1-1,-4 0 1,0-5 1,-11 0 1,-8 5 1,-1 4 0,5-5 1,-10 1 0,5-1 1,15 1 1,0-1 0,9-8 0,16 0 0,9 4 2,0-8-1,29-5 0,-4 8 0,19-8-1,0 5 1,0-5 1,0 0-1,19 0 1,6 0 3,-1 0 3,15-9 1,10 5 1,5-14 3,9 14-2,10-10 0,6 1-1,-1 0-2,10 4-1,5-4 0,0 0-1,-6 4 0,16 0-2,-5 1 0,0 3 1,-15 1-2,-10-1 0,-10 1 0,-9 4-1,-10-4 2,-14 4-2,-6-5 2,-9 5 0,-10 0-1,-1 0-1,-4 0 1,-9 0-1,-6 5-2,-24-5-2,-5 4 0,-15 9 0,-9 5 0,-5-5-2,-6 4-2,-13-3 2,-6-1-2,0 9 2,-5-9-1,-4 13 0,9-8 2,5 4 1,5 0 1,5-4 1,15-5-1,9 0 1,15 9-1,-10-9 0,30-9 0,9 5 0,6-4-1,-1-1 1,10 5 1,-5-5 1,5-4 0,15 0 0,-10 0 2,19-4 2,10-1 2,10 5 3,0-4 0,5-9 0,5-5 1,-1 5 0,16 0-1,-6 0-1,11 4-2,4-4 0,5 0 0,-5-1-1,5 6-1,10 8 1,-5-5-1,5 1-1,-20-5-1,1 9 0,-11 0 0,-14-4 0,0 4-1,-10 0 0,-10 0 0,-9 0-1,-6 0 0,-9 0 2,0-5-2,-5 10 1,0-5-2,0 0 0,-10 0-1,-24 8-2,5-3-1,-15 4-4,-10 13 2,-4 0-1,-11-9 0,1 9 2,-6 4 2,1-13 1,0 9 1,-1 0 1,1 0-1,0-4 2,4 4 0,6 0-1,4-5 1,6-3-1,4 8 2,5-9-4,9 0 2,6 0-2,0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49:43.538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3078-5655 71,'10'0'2,"5"0"1,9-8-1,0 3 0,-14 1 1,10 4 0,-15 0 2,0 4-1,-1-4 1,-4 0 1,0 0-1,0 0 0,0-9-1,0 9-1,-4 0-1,4 0-2,0 0 1,0 5 0,-5-5-1,-5 0 1,-10 9 0,11-1-1,-6 6 0,0-6 2,1 6-2,-6-6 1,10 6 0,-9-6 0,4 1 1,5 0-2,-14 0 1,9 4 0,-9-4 0,-1 8-1,11-4 0,-1 1 0,-5-14 2,11 0-2,-11 8 0,10 1 0,6-4 1,-1 3-1,5-3 0,0-5 0,0 9-2,-5-9 2,5 0-1,5 0 1,-5 0 0,0 0 0,5 0 0,-5 0 0,9 0 0,6-9 0,9 9 0,1-13 0,9 4 2,0-4-2,5 4 1,-9-4-1,-1 13 0,0-9 0,1 0 1,-6 5-2,0-5 1,-4 0 1,-5 5 0,-10 4 1,4 0 2,-4-9-1,-5 9-1,0 0 1,0 0 0,0 0-2,-5 0 0,5 9 0,-9-9-1,-6 0 0,-5 9 2,-4-1-1,4 1-1,1 4 1,-6-4 0,11 0-1,-11 4 0,6-4 0,-6 8 0,6-3 0,-6-1 0,6-4 2,9 4-2,0-4 1,-4-1 0,4 1-2,0 0 2,5-5-2,0-4 1,5 0 0,0 5 0,0-5 1,5 0-3,-5 0 2,10-5 0,0 5 1,14-4-3,1 4 3,4-13-1,-5 4 1,6-4-1,-1 4 0,5 0 0,-5-4 0,-4 4 0,4 0 0,-4 1 0,-6 3 0,-9 1 0,0-1 0,-5 5 0,0 0 0,-5 0 0,0 0 1,0 0-2,0 5 1,-10-5 1,-15 9-3,1 4 3,-1 4 0,-4-3 0,0-1-1,4 0 3,-4 5-1,5-5 0,4 4-1,-4-3 0,-6-6 1,16 10-2,-6-9-1,1 4 3,9-4-3,0 4 1,5-4 0,5-5 0,0-4 0,0 4 0,0 1 0,5-1 0,0-4 0,10 0-1,-1 0 0,11-4 2,-1 4-1,5-5 2,-4-8-2,9 9 0,-5-5 0,6 0 1,-11 5 0,0-1 0,1 1-2,-6 0 0,1-1 2,-5 1-2,-1 0 1,-9 4 0,0 0 0,-5 0 0,0 0 0,0 0 1,0 0-2,0 0 2,0 4-2,-5-4 1,-19 4 1,4 14 0,1-1-1,-1-8-1,-4 9 2,-1-1-2,6-3 2,-1-1-1,1 0-1,-1 0 0,10 0 1,-4-8 1,4 4 0,5-1-2,0-3 2,5-1-2,0 1 0,0-5-1,0 4 2,5-4 0,5 0 0,-5 0 0,14 0 1,6 0-1,-1-4 0,-4 4 0,4-5 0,0 5 0,-9-9 0,5 5 0,-1 0 0,1-1 0,-6 5-1,-4-4 1,0 4 0,-5 0-1,-5 0-1,0 0 0,0 0 3,0 4-1,-5-4 0,5 0 0,-5 9 1,-19 4-1,4-4 0,1 0 1,-1 4-2,5 0 1,1-4 0,-1 0 0,5 4 1,-4 0 0,4 0-1,-10 0 0,15-4 0,1 0 0,-1-5 0,5 1-1,0 4 2,0-5-1,0-4 0,5 0-1,-5 4 0,9-4 2,6 0-2,4 0 1,21 0 0,-6-4 1,0 0 0,0-1-1,0 1-1,-4-1 0,-6 1 1,1 4 0,-6 0 0,-9 0 0,0 0-2,-5 0 2,-5 0 0,0 0 0,0 0 0,-5 0 0,-10 4 0,-4-4 0,-1 5 0,0 4 1,1-1 0,-1 1 0,6 0-2,-6 0 2,1-5-2,4 5 1,0 0 1,1-5-2,-1 5 2,0 0-2,10 0 1,-4-1 0,9-8-2,0 0 2,0 0 0,0 5-2,0-5 0,-5 0 1,5 4 0,5-4 0,-1 0-1,16 0-1,0-4 1,4 4-1,0-5 0,6-3 2,-1-1 0,5 0-1,1 0 1,-6 0 1,-5 5-1,1 0 0,-1 4 2,-9 0-1,-5 0 0,-6 0 0,1 0 0,-5 4 0,0-4 0,-5 0 3,5 0-2,-9 4 1,-16 14 1,1-5-2,-6 0 2,6 1 0,-5-1 2,-5-5-1,4 6-1,6-1 0,4 4 0,6-8-1,4 0-1,-10 0 0,10-5 0,1 5 0,-1 0-1,10-5 0,0 1 0,0-1-1,0-4 2,0 0-1,5 0-1,-5-4 2,10 4-1,14-5-1,0 5 2,1-4-2,4-9 2,5-1-2,1 10 0,-1-9 2,5 4-2,0 5 1,-5-5 0,0 4-2,-4 1 2,-6 0-1,-4 4-1,-10 0 0,-10 0 1,4 0-1,-4 0 2,0 0-2,0 0 2,-4 0 1,-16 0-1,0 4 1,-4 0-1,0 1 0,-1 17 0,1-9 0,-6 5 0,1 4 1,-5-5 0,5-4-1,-1 5 0,1 0 0,4 4 0,1-5 2,0-8-2,9-5 1,5 9-1,0 1 1,-4-6 0,9-3-1,0-1-1,0 1 0,5-1 2,0 0 0,0-4-2,0 0 2,10 0-2,-10 0 0,14 0 2,6-4 0,0-5-1,4 5 0,0-5 0,11-4 0,-1-5-1,5 1 2,5 4-1,-5 4 0,5 0 0,-5 0 0,-5 0 0,-4 9 0,-6-8-1,-4 8 0,-11 0-2,6 0 3,-10 0-1,-5 0 0,0 0 2,-5 0 0,0 4-2,-5 0 2,-14 1-1,0 4-1,-1-1 2,1 10-2,-1-5 2,-4-4-1,0 8 2,-1 1-1,1 4 0,0-4-2,4-5 3,-4 9 1,-5 0 2,4-5-2,-4 10 0,10-5-2,-1-9 1,11-4-1,4-5-1,5 0 0,0 1 1,0-5 0,5 0-1,0 4 0,5-4-1,-5 0 2,10 0-2,14-4 2,10-1-1,1-12-1,-1 4 0,10 0 1,5-9-2,-5 8 0,0 1-1,0-4 1,-5 3 0,-5 6 2,-5 3-1,1 1 0,-11-1 0,1 5 0,-15 0-1,4 0 2,-9 0 0,10 0 0,-10 0 0,0 0 0,0 0-1,-5 0 1,5 0-1,-5 0 0,-9 9 3,-6 4-2,5 1 0,-9 3 0,0-4 0,-6 1 0,-4 3 0,0 1 0,0-5 0,-1 9 0,6-9 0,5-4 0,-6 4 0,11 0 0,-1-4 0,6 0 0,4-9-1,5 9 0,5-9 1,0 0-2,0 0 0,0 0 1,5 0 1,10 0 0,14-9-2,-5 4 2,6-12 0,4-1 0,0 5-1,10 4 0,0 0 0,-10 1 2,0-1 0,-4 0-1,-1 5 0,0-5 0,-4 5 0,-6-1 0,-9 5 0,5 0 0,-5 0-1,-10 0 2,0 5-1,0-5-1,0 4 2,-10 0-2,-10 10 2,-4 3-1,-1-8 0,1 0-1,-1 4 2,1-4 1,-5 8-1,-1 1 1,1-5 0,10 0 0,-6 0 0,10-4-1,6 0 0,-1 0 0,5-5 0,0 1-1,0-1-1,5 0 2,0-4-1,0 0 0,0 5 0,5-5 0,0 0 0,5 0 2,0 0-2,14-9 0,0 9 0,6-9 1,-6 0-1,6 1 0,-1 3 1,5 1-3,-5 4 2,-4-5 0,-1 5 1,-4 0-1,-15 0 1,9 0-2,-14 0 1,5 0 0,0 0 1,-5 0-2,0 0 2,0 0 0,-5 9-1,0-4-1,0 8 2,-14 0-2,-6 5 2,6-10-1,-1 1 0,6 0 0,-1 0-1,0 4 2,1 0-1,4-4 0,0-5-1,0 1 2,6-1-1,-6 0-1,10 1 2,-5-1-2,5 1 2,0-1-1,0-4-1,0 0 0,0 0 1,5 0 0,14-4 0,1 4 0,4-5 0,-4-4 1,4 1 0,1 3-2,-6-4 0,6 5 1,-6 0 0,1 4 0,-6-5 0,-4 5-2,-5 0 0,0 0-1,-5 0 1,0 0 0,0 0 2,-5 9 0,5-9-1,-10 9 0,5 0 0,-14 4 2,4-4-2,-4 4 0,4 0 1,-5 0 0,1 0 0,9-4 1,-5 4 0,6-4-1,-1 0 0,0-5-1,5-4 0,0 0 2,5 0 0,0 5-1,0-5-1,5 0 2,-5 0-1,0 0 0,10 0-1,0 0 2,4-5-1,1 5 0,5-4 0,-1-5 0,-4 5 0,0-1 0,-1 1 0,-4 0-1,5 4 0,-10 0 2,-1 0 0,-4 0-2,0 0 0,0 0 1,0 0 0,-4 4 0,4-4 0,-5 4 1,-15 14 0,1-5 1,-1 5-1,-4-5 0,4 0 0,5 0 1,1 5 0,4-5 1,0-4-2,5 0 0,0-5-2,5 5 1,-5-5 0,5-4-2,0 0 1,0 0-1,0 0 2,0 0 0,0 0-2,10 0 1,-10 0 0,5 0-1,10 0 2,-1-4-1,-9 4 0,0 0-1,5 0 0,-10 0 1,0 0 0,0 0 0,0 4 1,0-4-2,0 0 2,0 13 0,-5 1 1,-10-6 0,1 1 1,4 0-2,-5-5 0,6 5 2,-1-4-1,5-1 0,0 5 0,0-9-2,5 4 2,0 1-1,0-5 0,0 0-1,5 0-2,-5 0-1,5 0 0,10-5 0,4 5-2,1-4-1,-1 4 1,1 0 0,-1-5 0,-4 5 1,0 0 1,-6 5 2,1-1-1,-5 1 2,0-1 1,-5-4 0,0 13 0,0-8 1,0-1 1,-5 5 2,5 0 1,-5-5 0,-5 0 0,-4 5 0,4 4 0,0-8-1,0 3 0,-4 1 3,4 4 2,-10 5-2,6-5-2,9-4-1,-5 4-1,5-13-1,0 5 0,5-5-1,-5 4-1,5-4 0,0 0-2,0 4 0,0 1 0,0-5-1,0 4 0,5 5 1,-5-9 0,5 0 1,-5 0 0,5 4 0,0 1-1,5-1 2,-10-4-1,5 5 1,-5-1-1,0 0 1,0-4 0,0 9 0,-5-4 2,0-1-2,-5 5 0,-5 4 2,-4-4-1,4 4 1,1 4 4,-1-3 1,-5-1-2,1 0-1,4-13-1,10 4-1,5 1-1,-5-1-1,1 1-1,4-1-1,0-4 2,4 0-1,-4 0 0,0-4-2,15 4-1,0-5 1,-5-8 0,-1 13 0,1-9 0,0 5-1,-5-1 3,-5 5 0,5 0 0,-5 0-1,0 0 2,0 0 0,0 0 1,0 5 0,-5-5 1,-15 4 1,6-4-2,-1 13 1,5-13-2,5 9 0,0-4-6,5-5-9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0:05.066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C000"/>
      <inkml:brushProperty name="fitToCurve" value="1"/>
    </inkml:brush>
  </inkml:definitions>
  <inkml:trace contextRef="#ctx0" brushRef="#br0">131 91 61,'0'0'2,"0"0"0,0 0 1,0 0-1,-4 4 1,4-4 0,4 0 2,-4 5 1,0-5 0,0 4 0,0-4-2,0 5-1,5-5 3,0 0 0,10 0 0,0 0-2,4 0 2,6 0-1,-1-5-1,10 5 0,5-4 1,0-5 0,5-4-2,0-5 0,5 5-1,5 9-1,-5-5-1,-5 0 1,0 5 0,-5-5 0,-10 0-1,-4 5 0,-1 4 0,-14 0 0,4 0 0,-9 0 3,0 0-2,0 0 2,-5 0 1,-5 0 0,5 0-1,-5 0-1,5 0 0,-14 4-1,9-4-1,-5 4 0,0 1 1,-4-1 1,-6 9-2,1-8 1,-1 8 0,-9-4-3,-1 4 3,-14 0-1,-5 0 1,1-4 0,4 4 0,0 1-1,0-1 0,5 4 0,4-3 0,-4-1 0,0 0 0,5 0 0,5 0-1,4 0 0,1 1 1,9-10-2,0 0 0,15 1-2,-9-1-1,9 1 2,0-1 0,5-4 1,-5 0 2,9 0 0,21 0 2,-1-4 1,5-1 2,0-8 0,15 4-1,0 0 0,5-4 0,0 0 0,14 4-1,-9 0 1,-1-4-2,-4 0 0,10 4 0,-15 1-2,-1-6 1,1 10 0,-10 0-1,-9-1 0,-6 1 1,-9 4 0,-1 0-1,-9-5 3,0 5 0,0 0 1,-5 0-1,0 0-1,0 0 0,0 0-1,-5 0 0,-14 0 0,-6 0-1,1 0 0,-1 9 0,-9 9-1,0-5 0,-10 9-1,-10-5 2,0 5-1,-4-8 0,-1 8 0,1 0 1,-1 0 0,-5 0 0,6-5-2,-1 5 1,5 0-1,1 0 2,9 0-2,4 0 1,6-4-1,10-5 0,4-4-2,11-1 0,9-3-1,0-1 1,0-4 1,4 5 1,6-5 1,5 0-1,19-5 1,10 1 4,5-9-2,5-5 1,9-4 1,6 0-1,14 4-1,-5-3 1,10 7 0,-5-8-1,-10 5 0,0 4 0,-9 4 0,-10-4-1,-10 4 0,-10 0 2,-10 0-1,-4 5 1,-10-1 1,-5 5-1,-5-4 1,0 4 0,0-4 1,-5 4-2,0 0 0,0 4-1,-19-4-1,-1 9 2,-9 4-2,0 0 0,-5 5 1,-5-1-1,-5 5 0,-5 0-2,-5 0 0,-4 0 1,-6 5 1,11-1 0,-1 0 0,-4-4-2,9 5 1,5-1 0,5 5 2,-5-9-2,10 0-1,5 0-1,4 0 1,6-9-1,4 0 0,11-8 1,4 8-2,0-4 1,0-5-1,5 0 2,0 5 1,5-9-1,0 0-1,5 0 2,19 0-1,5-4 3,5-9 0,0-5-2,10 0 2,5-4 0,5 5-2,14-10 0,0 6 2,-9-1 0,4 4 1,1 0-1,-16 1-1,-4 8 1,-10 0 0,-9 5-1,-11-1 2,-9 1-1,0 0 2,-10 4-3,0 0 3,-5 0-1,5 0-1,-5 0 1,-20 4-1,-9 0-1,5 5 0,-10 4 0,-5 5 0,0 4 0,-5 0 0,5 0 0,0 4 0,-10 1 0,10-1 0,5 0 0,-10 5-1,0 4 2,6-4-2,-1 4 0,9-4 1,-4-5-2,10 5 1,0-4-1,4-5-2,10-5 0,1-8-2,9 4 0,5-8 1,0 3 0,5-8 2,-5-4 0,19 4-1,11-4-1,9-18 1,5-9-2,5 9 2,9-5 0,1-3 1,4-6 0,6 10 1,-1 4 3,1 0-1,-1 0 1,-14 5 0,-5-1-1,-10 0 0,-10 10 0,-9-1 3,-6 4 2,-9 5 2,0 0 0,-5 0-2,0 0 1,0 5-1,-5-1-3,-19-4 1,-1 9-1,1 4 0,-15 0 0,5 14 0,-5-1 1,-10-4-1,5 9-1,5-5 0,-10-4 0,5 5 0,0-1-1,10 5 2,-1-5-1,6-4 0,0-4 0,4-1-1,6-4 0,4 1 0,5-10-2,5 0 0,5 1 0,0-5-1,5 0-1,0-5 1,10 5 1,19-8 1,5-19-1,10 5 0,5 0 1,4-4-1,1 0 1,0 8 1,-6 5 0,-4 0 0,-10 4 0,-4-4 0,-6 13 0,-14-5 1,-6 1 1,-4 4 2,-5 4 0,0-4-1,0 5 1,-10-5 0,-14 22-1,-10 0 0,-5 0 1,5-5-1,-6 10-1,-13-1 0,4 5-1,10-14-4,0 1-4,9-9-8,6-1-10</inkml:trace>
  <inkml:trace contextRef="#ctx0" brushRef="#br0" timeOffset="2106">781 733 90,'0'0'7,"5"-5"-1,-5 5-3,0-4 2,10 4 0,-5 0 1,19 0 1,1-4 1,-1 4 1,6-5-1,4-4 0,5-4-3,5 0 0,0 0-1,14 0-1,-4-1 0,5 1-1,0 5 0,-1-1-1,-9 0-1,5 0 0,-5 5-1,-5-1 1,0-3-1,-10-1 0,5 0 0,-5 5 2,-14-1-2,4 1 1,1-1 0,-6-3 0,-4-1 0,-5 4 1,-1 1-2,-4 0 2,0 4 1,0 0 1,-5 0-1,-5 0-1,0 0 1,-9 4-3,-16-4 3,-4 4 0,-5 18-1,-5 0 1,-5 0 1,5 0 0,-5 0 2,0 5-2,0-5 0,1 4 1,-6 0-1,0 1-2,5 4-1,5 4 0,0-5 2,10-3-2,5-5 0,4 0 1,1-5-1,9-3-2,10-6 0,5-8-1,5 5-1,10-10-2,24-3-1,10-6 0,9-16-1,16-6-3,4 6 1,5-1 0,5-4 1,10 0 2,-1-1 1,1 6 2,-10-1 1,-10 0 2,-4 9 3,-11 0 0,-4 5 2,-15 3 1,0 1 0,-15 4 0,-4 1 1,-11-1 1,1 4 0,-5 5 1,-5-4-1,-5 0-1,0 4-2,-5 0 0,0 4-1,-10-4 2,-14 4-3,-5 14 2,-10 0-1,0 4 1,-5 0 0,-5 4 0,0 0-1,0-4-1,-4 5 1,-11-5 1,11 8-3,-6 1 1,10-4 1,1 3-1,4 1-1,0 0-1,5-5 2,10 1-1,0-10 0,9-4-2,10 1-1,6-10-3,4 9 1,5-4 1,0-9 0,0 0 2,14 0 0,16-4 0,-1-14-1,10 5 1,10-9-1,5 0-1,4 0 1,1-9-1,5 5 1,-1-1-1,6 1-2,-1 0 2,-4-5-1,-1 9 0,-4 0 2,-6 4-1,-9 5 1,-14 0 1,-11 4 1,-9 5 0,-5 4 3,-5 0-1,-5 0 1,5 0-1,-15 0-1,-19 8 3,-5 6 0,0 3 0,-10 1 2,0 4-1,0 0-1,-4 4 0,-11 1-1,6-1 1,14 0-1,-5 1 0,10 3-2,-15 1-1,15 0 1,5 0 0,-1-5 0,11-4-1,4-4 0,6-10-1,4 6-2,5-10-1,0 0 0,5 1 1,5-5 1,-5 0 0,24-5 0,16-3 0,-6-1-1,10-13-1,14 0-1,1 0-1,9-4 2,-4 4 1,4 0 0,-9-5 1,0 10 1,-1-5 0,1 0 0,-10 0 0,0 4-1,-15 9 1,-5-4 0,-4 4 0,-11 5 2,-4 0 0,-5-5 1,-5 9-2,0 0 2,-5 4 0,-5-4 1,-14 9 0,-5 0 1,-6 13 0,-4 0 0,-5 4-2,5 5 2,-5 0 0,-5-1-1,-4 1 1,-1 0-1,5 0 0,-15 8-1,11-4 1,4-8-1,10-1 0,4-4-1,11-4-1,9-5 0,6-4-1,4-9-3,5 4 1,0-4 0,19-4 1,-4-1 0,14-3-3,25-10 1,0-4-1,4 0-2,6-4 1,-1-1 1,1 1-1,-5 0 3,4 4 1,-4 0-1,-1-9 2,1 9 0,-10 0-1,-5 0 2,-10 4-1,-5 5 1,-4 4-1,-10 9 1,-1 0 0,-9-4 2,-5 4 0,0 0 0,0 0-1,-10 4 1,-14 14 1,-5 4 2,-11 4 0,-4 1 1,1-1-1,-1-4 0,-5 9-2,0-1 0,0 1 1,5-9-1,0 5 2,10-5-1,4 0-2,6-5 0,4-8-1,11 4-1,4-8-1,5-1-1,0-4 1,0 0-1,14 0-1,11 0 2,9-4-1,5-14-1,5 0 0,0 1-1,5-5 1,-5 0 0,0 4 2,5 1 1,-5-5-2,-5 0 0,0 0-1,-10 9 0,-4 4 1,-6-4 0,1 4 2,-5 4 0,-15 5 0,0 0 1,0 0-1,-5 5 1,-5-5-3,-5 9 3,-14 4 2,-5 0 0,-1 9 1,-9 4-1,5 1-2,0-1 1,0 5 0,5-5 1,5-4-2,4 0-1,6-4 2,4-5-2,10-9 0,0 5-1,5 0-1,0-5-2,5-4 1,0 0-2,10-8-3,19-1 0,10-9-2,0-4 1,0 9 0,0-9 2,0 4 1,-5 1 0,0-1 2,5 5 1,-10-5 0,-4 5 0,-6 4-1,-5 1 3,1 3 0,-10 1 0,-5 4 2,-5 0 1,0 0-1,0 0 1,0 0 2,-10 9 0,0 4-1,-9 0 1,-1 5 0,-4-1 0,-1 1 1,1-1 0,-1 1 0,6 0-2,4-5 1,0 0-1,6-4-2,4 0 0,5-9-1,0 0 0,5 4-3,9-4-1,1-4-3,14-5 0,15-13-1,0 0 1,0 9 1,-5 4 1,5-4 1,-9 4-2,-6 4-4,-10 1-4</inkml:trace>
  <inkml:trace contextRef="#ctx0" brushRef="#br1" timeOffset="12136.82">4969 1463 86,'0'0'5,"0"0"-2,-4 8 2,-1 1 0,-5 4 0,-5 0 0,5 5 0,1 4 0,-1 0 0,-5-4 0,5 4-1,-4-5-1,-1 1 0,10-5-2,0-4 1,0 0-1,1-5 1,4 0-1,0 1-1,0-5 1,0 0 0,9 0-1,11-5 0,4-8-1,-4-4 2,-1-1-1,1 0 0,0-4 0,4 0-1,0 5 0,-4-1 1,-1 1 0,1-1 0,-5 1 0,-1 3 0,6 1 0,-10 0-2,-1 0 2,6 4-1,-5 0 0,0 5-1,-10-5 1,9 9-1,1-4 1,-5-1 1,-5 1-3,10-1 2,-10 5 0,0-4-1,5 0 2,0-1 0,-5 1-1,9-1 1,-4 1-1,0 0 2,0-1-2,0 5-1,0 0 3,-5 0-1,0 0 0,5 5 0,-5-5 0,0 13 0,-5-4 0,0-1 0,0 1 0,5 0 0,0 0 0,0-5 0,-5 9 0,0 1 0,-4-1 1,-6 0 0,5 5 1,-5-1-1,6 1 1,-6 4 0,0 0 0,1-5 1,4 1-1,5-5 0,0 0-2,0-4 1,5-5 0,0 1-1,5-5 0,-5 0 1,0 0 0,0 0-2,5 0 2,-5 0-1,10-5 0,-5 1 0,4-5-1,6-4 2,-10-5-2,15 5-1,4-9-1,0 0 0,11 0-2,-1-4 3,0 0-1,10-1 1,-10-4 0,-4 9 1,4 5 0,-5 4 0,-9 4 0,-6 0-1,-4 9 2,-10 0 0,0-4 0,0 4 0,0 0 0,0 0 1,-5 0 0,0 0 0,5 0-3,-5 4 2,5-4 0,-14 4 0,4 1 0,-5 12 0,1-8 1,-1 9 0,0-5-2,1 9 1,-6-4 1,1-1 2,-1 10-1,-9-6 0,4 1 1,1 0-1,-1 0-1,6 5 1,-1-10 1,6 5-1,-1-4 0,0-5-1,10 5 0,1-9 0,4-5 0,0 5-1,-5-9 0,5 8-1,0-8 0,5 0 2,-1 0 0,-4 0-1,0-4 2,10-13-2,5 3 0,0-3 0,14-1-1,-5-4-1,15 0-2,5-4-2,5-1-1,-5 1 1,0-5 0,-5 1 0,0 3 2,0 1-1,-4 4 2,-1 0-1,-10 4 1,-4 5 1,-5 0 0,-6 8 2,1 1 0,-5 0 0,-5-1 3,0 5-2,0 0-1,0 0 2,0 0-1,-10 5 0,10-5 0,-14 4-1,-1 14 0,0-1 0,1 1 0,-1-1 0,0 1 0,1 0 3,-6 4 2,0-5 1,-4 5 0,4 4-2,-4 1 0,0 4 1,-1-5 0,1 0-2,-1 1 0,6-5 1,-6 0 1,11-5-2,-1 1 0,5-1-1,0-8-1,6 0 0,4-5-1,4 1 1,-4-5-2,5 0 2,10-5-2,9 1-2,-4-9 1,19-9-2,0-4 0,0-5-3,10 0-2,0-4-2,0-5 1,0 1 0,-5-5 0,0 9 1,0-1 2,-5-3 2,-10 12 2,0 5 1,-4 0 1,-10 5 0,-1 8 3,-4 0 0,-10 1 2,0 3-1,5 5 1,-5-4-2,0 4-1,0 0 0,0 0 1,0 4-1,-5-4-1,0 5 2,-10 17-1,1-5-1,-6 5 2,6 4-1,-1 1 0,0-1 2,-4 5 1,-6-5 0,1 5-1,-1 0 0,6 0 1,-1-5-1,6 0-1,-1-4-2,0 0 3,6-4-2,-1 0 1,0-5-1,5 4-1,5-8 0,0-5 0,0 1 0,0 4 1,5-9 0,-5 0 0,0 0-2,0-5 2,15 5-1,4-4 0,1-14 0,-1 1-1,6 4-1,-1-5 1,1-4-1,4 0-1,5-4-2,-5-5 0,6 0-1,-1 0 0,0 5 2,-10 0-1,1 4 2,-10 0-1,-1 8 4,-4 6 0,0 3 0,0 1 0,-10-1 0,0 1 0,0 4 0,0 0 1,0 0-2,0 0 1,0 0 0,0 0-2,0 0 1,0 4 1,0-4 0,0 9 0,0-9 0,0 18 0,0-1 2,-10-3-2,10 3 0,-10 1 0,-5-1 0,1 1 1,4 4 0,0 0 1,-5 0 3,1 0 3,-1 0 1,0-5-2,1 5 0,4-4-3,0-5-1,5-8-1,5-1-1,0-4 0,0 4 0,0-4 0,0 0-2,5-4 0,0 0 1,20-5 0,-1-13-2,0-5 2,1 1-2,-1 4-1,11-4-1,-1-1-1,-10 1 1,1 4 1,-6 4 1,-4 5 0,-1 9 1,-14-1 0,5 1 0,-5 0 1,10-1 0,-10 5 0,0 0 0,0 0 0,0 5 0,0-5 0,0 4 0,0 9 0,-5 0 0,-14 1 1,9 3 1,-5 5-1,1-4 1,-1 4 2,0 0 2,1 0 1,4-5-2,0 1 0,0-5-1,1 0-1,4-4-1,0 0-2,5-5 2,0 1-2,0-1 0,0-4 0,0 4 0,0-4-1,0 0 0,0 0 0,10 0 0,-10 0-1,14 0 0,-4 0-2,-5 0 1,0-4 0,0 4-1,-5 0-3,0 0-3</inkml:trace>
  <inkml:trace contextRef="#ctx0" brushRef="#br1" timeOffset="13665.62">6714 1243 72,'0'0'5,"0"-5"-1,5 5 0,-5 0 2,0 0 0,5 0-1,-5 0 2,14 0-1,-4-8 1,0 3 0,0-8-2,-5 4-1,4-13-3,6 9 0,5-5 0,-1 1 0,1 4-1,-1-9 0,6 8 2,-6 1-1,-4 0 1,-5 4-2,-1 1 0,1-6 0,0 10 2,0 0-1,-5-1 0,-5 5-2,5-4 2,-5-1 0,4 5-2,-4 0 2,0 0-1,5 0 2,-5 0-2,0 0 0,0 0 0,0 0 1,-5 5 0,5-1 1,-4 1-1,4-1 1,-15 18 0,10-5-1,-10-3 1,10 3 1,-4-4-1,-1 9 1,0 0-1,-5-4 1,6 4-2,-1-4 0,-10 4 1,6 0 2,4 0 1,0-1-1,0-3-1,5 0-1,-9-5 0,9 0-1,5-9-1,-5-4 1,5 0 0,0 0 0,0 0-1,0 0 0,0 0-1,10 0 2,-10-4-2,19-9 2,1-5-1,-1 5 0,1-5 0,4-3 0,1-6-2,-1 1 0,1-1 0,9-8-1,-5 9 1,1-5-1,-1 5 1,-5 4 0,-9 9 1,0-1 0,-6 6 1,1 8 0,-10-5 0,0 5 0,0 0 0,0 0 0,0 0 0,-5 5 0,5-5 2,-5 0-1,5 8-1,-14 14-2,-1-4 3,0-1-1,1 10-1,-1-5 1,1 0 0,-1 0 0,0 0 0,-4 0 0,4-5 0,0 5 0,1-4 0,-1 4 1,-5 0 1,6 0 0,4-5 1,-5 1-2,1 0 1,-1-1 0,0 1-1,1-9 1,-1-1-1,10 1 1,-5-9-2,10 5 2,0-1-1,0-4-1,0 0 1,0 0 0,0 0-1,5 0 0,5-4 0,14-1 0,1-17-1,-1 0 0,1 0-1,4 0 0,0-4-1,1 4-2,-1 0 0,0-4 0,-4 4 0,-1 4 1,-4 0 0,-6 10 2,-9 3 1,0 1-1,-5-1 0,0 5 2,0 5 0,-5-1 0,0 9-1,1 9 1,-16-8 0,5 8 0,-9-5 0,9 1 2,6-1-1,-6 1 0,0-1-2,1-3 2,4-1-5,0-9-3,5 1-7,0-1-5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2:10.3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5E5E5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FFFF00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5600 3503 84,'0'-4'6,"0"-1"-1,0 5 2,0-4-2,0 4 1,0 0-1,5 0 0,-5-4-2,0-1 0,0 5-1,20-9 2,-1 5-2,6-5 3,-1-4-3,10 4 1,1 0-1,4-4 0,-5 4-1,0 1 0,-5-1 0,1 4 0,-11 1-2,1 0 2,-10 4-1,-1 0 0,-4-5 0,-5 1 2,0 4-1,-5 4 0,5-4 0,-9 5 1,-16 3-1,6-3-1,-6 8 1,1-9-2,-1 5 2,1 4 0,-5-8-1,4 4 0,1-1 0,-6 6 0,1-1 0,-5 0 0,4 0 0,6 0 0,-5 1-1,9-1 2,1-4-2,9-1 2,0-3-3,10 3 3,0-3 0,0-1-2,5 1-1,5-5 1,0 0 0,14 0 0,5-5 0,1 1 1,4-5 0,0-4 0,-5 4 0,6 5 0,-11-1 0,0 1 0,1 0 0,-11-1-2,1 5 2,-5 0 1,0 0 0,-10 0 0,0 0 2,0 0-2,0 5 1,-5-5 0,-15 0-1,6 13-1,-6 0 1,1 0 0,-1 0-1,-4 0 0,-6 1 0,1-1 0,4-4-1,1 4 2,0 0-1,-1-4 0,10 0 0,1-1 0,-1 1-1,5 0 0,6-5 2,-1 1-2,5-1 2,0 1 0,0-5-1,0 0 0,0 0-6,9 0-3,16-5-8</inkml:trace>
  <inkml:trace contextRef="#ctx0" brushRef="#br0" timeOffset="1092">5483 3828 80,'10'-4'5,"0"-5"0,9 5 0,-4-1-2,-1 5 0,-4-4 1,-5 4-1,0 0 0,-5 0 1,0 0 0,0 0 0,0 4 1,0-4-2,-10 0 1,-14 14-1,-6-1-1,-4 4 0,0 1-1,-10 0-1,-5-1 1,-5 1 0,1-1-1,-1 5 0,0 0 2,10-8-1,0-1 0,20 4 1,-1-8-2,11 0 0,4 0 0,0-1 0,10-3 0,0-5 0,0 0 0,10 0 0,5 0 0,4-5 0,10 5 0,1-8 1,9 3-1,5-8 0,5 0 0,0 0 1,-1 0-1,1-1 0,0 6 0,-5-1 1,-10 0 0,-4 0-1,-6 0 3,-9 5 2,-5 0 1,-10 4-2,0 0 1,-5 0-2,0 4 0,-10-4-1,-24 4-1,0 14 0,-5-5 0,-5 5 0,0-1 1,0 1 0,0-1 0,5 5-1,0-4 1,5 0-1,0 4 1,15-9-2,-1 0 0,11-4 1,4 4-1,0-4 0,5-5 0,5 5 0,5-9 0,0 0 0,0 0 0,19-4-2,1 4 2,-1-5-1,15-8 1,-4 0-1,9 4 0,-5-4 2,0 0-2,0-1 2,-5 1 0,-5 9-1,-4-1 0,-6 5 0,-9 0-1,-5 0 2,-5 0-1,0 0-1,0 5 0,-10-5 2,-19 0-2,0 17 2,-10 5 0,-1 5-1,-4-5 2,-4 9 0,-6-1 1,5-3-2,0-1 1,10 0 0,5 1-1,4-1-1,11-4 1,9-9 0,-5 1-1,11-6-2,4-3-1,4-5-2,-4 0 0,10 0 2,20-9 0,4 5 1,10-14-1,5 0-1,-1-4 1,1 0 0,5 0 1,-10 9 1,0-4 0,-10 8 0,-9 4 0,-6 1 1,-4 4 1,-10-4-2,-5-1 2,0 1-2,0 4 1,0 0 0,0 0 1,-5 4 0,-20 14-2,1-9 2,0 13 1,-11 0 0,11 0 1,-5 4 1,-6-4 0,1 0 0,0 4-1,-15 1 1,15-1 0,5-4-1,9-4-2,1-5-3,-1-9-7,20 5-5,0-9-9</inkml:trace>
  <inkml:trace contextRef="#ctx0" brushRef="#br0" timeOffset="-7300.83">2096 3266 75,'0'0'3,"-4"0"2,4 4-1,-5-4 0,0 0 0,5 13-1,0-4-2,0-9 1,0 0-2,0 0 0,0 5 2,0-5-1,0 0 1,0 0 1,10 0-1,-6-9 0,21 4-2,-1-17 0,1-4 1,-1 4 0,5 0 0,6 0-1,-6 9 0,0-5 0,-4 1 0,4-1 0,-4 1-1,-6 8 2,1 4-1,-6 1 0,-4-5 0,0 9 0,-5-4-1,-5-1 2,5 5-1,-5 0-1,0 0 2,0 5-1,-5-1 0,0-4 0,5 5 0,0-1-1,-20 14 2,1-5-1,-1 4 0,10-8 0,-9 4 0,-1 0 0,1 1 0,4 3 0,5 1 0,-9 4-1,-1-5 2,6 5-1,-1-4 0,0 0 0,1-1 2,4-4-2,10-8 1,0 8 0,0-4-2,0-9 1,5-5 0,-5 5 1,9 0 0,16-17-2,4-5 0,5 0 1,-4 0 0,9 0 0,5 0 0,0 0 1,10-5-2,4 5 1,-9 0 0,0 1 1,-5-1-2,-5 4 2,-10 5 0,-9 8-1,-1 1 0,-9 4 0,-5 0 0,0 0 0,-5-4 2,0 4-2,-5 0 2,5 4-1,0-4 1,-19 9-1,4-5 0,-10 18 0,11-4 2,-6-5-1,-4 9 2,-1 4 0,-9 1 1,10-1-2,-6 5 0,-4 0 0,5-1-2,0 5 0,4-4 1,1-4 1,4-5-1,5 0-1,6-9 0,-6 0 0,10-4 0,0 0-1,5-5 0,0 0 0,5-4 0,5 0-1,9-8 2,11-14-1,-1 0 0,10 0-1,0-5 0,5-4 1,5 5-2,0-5 0,0-4-2,0 0-1,-10 4 0,5 0 3,0 1 0,-5 8 1,-5-5 0,-9 10 0,-6 4 1,-9 4-2,-5 9 2,0 0 0,-5 0 0,-5 4-1,5 1 1,-5-1-1,-15 18 2,-4-4-1,4 3 0,-4 6 0,4-1 0,-9-4-1,0 9 2,4 4-2,1-4 3,-5 0-1,-1 4 1,1-4 1,4-1-1,1-3 0,0-5 1,-6 4-1,6-4-2,-1 0 1,1 0-1,4-4 1,1-10-1,14 1 1,0-4 0,5-1-1,-10-4-1,10 0 2,5 0 1,-5 0-2,5-4 0,10-1 0,4-4 0,1-13 0,9 1-1,1-10-3,9 0 0,5 0-1,0-8-2,0-1 2,0 0 0,4 5 3,-4 0-1,-5 4 2,1-4-1,-6 4 2,-10 9 0,6 5 0,-6-1 0,-9 5-2,-6 9 2,-9-5 0,5 9 1,-5 0-1,0-4 0,0 4 0,-5 4 0,1 9 0,-16 5 0,-4-1 1,-1 5-1,1 5 1,-1-5 0,-4 8-1,0 1 2,-1-4-1,1-1 1,0 5 1,-1-9 0,6-5 1,-1 1-1,11-5-1,4-4 0,10 0-2,0-5 0,0-4 1,5-4-1,5-5 0,19-13 1,0-9 0,6 0-1,4-4-1,9-4-2,-4-5-1,0 0 0,5 0 1,0 0 1,-5 9-1,0 4 2,-5 0 0,-5 9 2,1 0-2,-6 4 2,0 1 0,-4 4-1,-6 4-2,-4 0 3,0 0-2,-11 5 2,1 0-2,0-1 2,0 1 0,-5 4-1,0 0 0,0 0 0,0 0 0,0 0 0,0 0-1,0 0 0,-5 4 2,-5 14-2,-14-1 2,0 1 0,-6 8-1,6-4 0,-5 0 0,-1 0 2,1 5 0,4-1 0,1-8 2,4-1 0,6 1-1,-1-5-1,5-9-1,5 1-1,1-5 2,4 0-1,0 0 0,0 0-2,9-9 2,16 0 0,-1-13-1,1 0 0,4 0 0,5 0 0,0-4-1,6-1 2,-1 1-2,0 4 0,-5-4 2,0 4 0,5 4-2,0 5 2,-4 0-1,-11 0 0,0 4-1,-9 4 0,-5 1 2,-10 4-2,0 0 2,0 0 0,0 4-2,-5-4 2,0 5-2,-15 12 2,1 1-1,-5 0 0,-6-1-1,-4 1 0,5-1 2,-6 5 1,6 0-1,-5 5 1,5-5 1,4-5 1,6 1-1,-6-1-2,11-3-1,9-10 0,0 5 0,5-5 0,0-4 2,0 0-2,0 0 0,0 0 0,10-4 0,14-14 1,5 1 0,1-1-2,-1-4 1,10 0 1,5 0-2,0 0 1,0 0 1,-5 4-2,0 1 1,-10 4 1,6 0-2,-11 4 1,5 0 1,-14 5-2,-5-1 1,-10 5 1,10 0-2,-10 0 2,0 5-2,-5-5 1,-10 0 0,10 8 0,-14 1 0,9 4 1,-5 1-2,1 3 1,-6 1 0,-4-1 0,-1 5 1,1-4-2,-1-1 2,-4 10 0,5-5 1,-1 0-1,1-5 1,9 1 0,0-5-1,6-4 1,9 4-2,0-4 0,0-9 0,0 0 2,0 0-2,9-5 1,16 1-1,9-5 1,0-13-2,5 0 1,-5 0 0,10 0 1,0 0 0,0 5-2,-9-1-1,4 5 2,-15 4 0,1 0 1,-6 5-1,-9 0 1,-5 4 0,0 0-1,-5 0 0,-10 0 0,10 0 0,-5 4 0,-10 0 0,-4 10 2,4-1-2,1 0 0,-6 0 1,-4 0-1,-1 5 1,1 8 1,4-4-1,-4-4 1,-1-1 0,6 1-1,9 0 0,-5-10 0,10 10 0,-4-9-1,9-9-1,0 4 2,4-4-1,-4-4-1,15 4-1,19-9 1,10-13-1,0 4 0,-5-4-1,-4 5 1,9 4 2,-5-5-1,-10 9 1,-9 1-1,-6 3 0,-4 1 2,-5 4-2,0 0 3,-5 0-2,0 0 0,0 4 0,-5-4-1,-10 5 1,1 8 0,-6 4 2,0 1-1,-4 4 1,0 0 0,-1 4 2,1 1 1,-6-10-2,6-4 0,9 5-1,1-5 0,9-4-1,5 0-1,0-9 1,0 0-1,10 0 0,-6 0 1,11-5 0,19-3-1,1-1-1,4-9 0,-5 1-1,5-5 1,0 4-1,-5 5 0,-4 4 1,-11 5-1,-4-1 2,-5 1 0,-6-1-2,1 1 2,-5 4 0,0 0-1,0 4 1,-5 1-1,1-1 0,-16 14 1,0-5 1,-4 9 0,0 4 2,-1 1-1,-4-5 2,-1 4-1,11-8-1,4-1 0,-4-4-1,14-4 1,0-4-1,0-1-1,5-4 0,5 4-1,5-4 0,-1-4 1,26-5-3,4 0 1,0-13-1,-5 5 1,0-1 0,1-4 1,-6 9 0,0 0 0,-4 13-1,-11-4 0,-4 4 0,-5-5 1,0 5 0,0 5 0,-5-5 0,0 4 1,-5 9 0,5 0 0,0 5 0,-10-14 1,-5 5 1,10 0 1,-9 0-1,4 4-1,5-4 0,0-5 0,5 0 0,0 1-1,0-1 0,0-4 0,0 0 0,5 0-1,10 0 2,-5 0-1,-1-4 0,1-5-1,5 5-1,-10 4-1,0-5 0,-1 1-3,-4 4-2,0-5-3,5 5-5</inkml:trace>
  <inkml:trace contextRef="#ctx0" brushRef="#br0" timeOffset="-5678.41">2004 2738 74,'0'-4'6,"0"-1"0,0 5 1,0-4-1,0 4-1,0 0-1,0 0 0,-10 0-1,-15 4 2,6 10 0,-6 8-2,1 0-2,0 4 3,-1-4-1,1 4-1,-11 1-1,6 3 0,-5-3 1,-5 4 0,0 4-2,-5 4 1,10-3 0,-6-1 0,6-13-1,0 4 0,5 5 0,9-9-1,1-9 2,9-4-1,10-5-1,0 1 0,0-1 2,5-4 0,4-9-1,16 5-1,19-14 2,5-17-1,0 4 0,-5-4-1,4 0 2,1 4-1,-5 0 0,-5 5 0,-4 4-1,-1 0 2,-10 4-2,1 1 0,-6 4 1,-4 8 1,-10-3 0,0 3-2,0 5 2,-1 0-1,-4 0 0,0 0 0,0 0 0,0 5 0,0-5-1,0 4 2,0 9-1,0 0 0,-4 0 0,-16 9 3,5-4 0,-4 0 1,4 8 0,-9-4-1,-1 9-1,1-5-1,-1 0 1,6-4-1,4 14 0,1-14 0,9-9-1,-5-4-1,5-1 2,5-3-1,0-1-1,10-4 0,0 0 2,14-9-2,5-4 2,6-18-2,4 1 1,0 3 0,0-3 0,0 3 1,-5 5-2,0 0 1,1 5 0,-11 3 0,-9 6 0,-6 3 0,1 1 0,-5 4 0,-5 4 0,0-4 0,0 0 0,-10 18 0,-9 4 0,-1-5 0,1 5 0,4 0 0,0 0 1,-4 0 2,4-4-1,0-1-1,6-3 2,-1-6-1,5 1-2,0 4 2,5-13-1,0 9 0,0-9 1,0 0-1,0 0 0,5-9 0,19 9-2,1-13 2,-1-4 0,1 3-1,-1 6 0,-4-1-1,-1 9 0,1-5 2,-6 5 0,-4 0-2,0 0 2,-10 0-1,0 5 0,0-5-1,0 4-1,0-4-6,0 0-10</inkml:trace>
  <inkml:trace contextRef="#ctx0" brushRef="#br0" timeOffset="-4430.41">4481 2672 68,'0'0'5,"5"0"0,-5 0-2,0 0 1,0 0 1,0 0-2,0 0 0,5 0 0,-5 0 1,0 0-3,5 0 3,-5 0-1,0 0-1,10 0-2,-5-4 3,-5 4-2,0-4-4,4 4-6</inkml:trace>
  <inkml:trace contextRef="#ctx0" brushRef="#br0" timeOffset="-3260.42">4530 2664 83,'5'-5'7,"5"1"0,9-5-1,6-4 0,4 4-2,0-4 1,6 0 0,4 4 0,0 0-2,-5 0 0,0 0-1,5 5-1,-14 0 0,4-1 0,-19 5 0,4 0-1,-9 0 0,-5 0 0,0 0 2,0 0 0,0 9 1,0-5-1,0 14 0,-5-5-1,-19 5 0,9-5 1,1 0-2,-16 5 2,6-1-1,-5 1 0,4-1-3,1 5 3,4 0-1,-4-8 0,9 3 1,-4-4-2,4 5 2,5-5-2,5-8 2,5 3 0,0-3-1,0-1-1,0-4 2,0 0-2,5-4 2,24 4-1,1-5 0,4-12 0,-5-5 0,15 4 0,0 1-1,-5-1 3,5 5 2,0 0 0,-5-1-1,-4 1-1,-11 4 0,-9 1-1,-6 3 0,1 5 1,-10 0 1,0 0-2,-5 0 1,5 9-1,-14-5 0,-11 14 0,-4 0 0,0-1-1,-6-4 0,6 5 0,0 0 2,-1 4-2,1 0 1,-5-5 0,9 1 1,-4 4-1,5 0 0,-1-5-1,6-4 1,4 5 1,5-5-1,-4-4-2,4 0 1,10-5 0,-5 1 1,5-5-1,0 0 1,0 0 0,15 0 0,4-5-1,11-4 2,-1-4-2,10-9 0,-5 0 0,10 0 0,20 0 0,-6 0 0,-4 0-1,5 0 1,-10 5 1,-5 4-1,0 4 0,-15-4 0,-5 8 0,-9 1 1,-10 4 0,-5 0 1,0 0-1,0 0 0,-5 0 0,-5 4 1,-14 14-2,-1-1 0,-4 1 0,-5 0 1,-5 4 0,-5 0 1,-5 4 1,5 0 0,0-4 0,0 0 0,10 5-2,4-5 1,1 4 1,9-4-1,11-9 0,-1-4-1,5 0 0,5-5 0,0 1-1,0-1-1,0 0 0,10-8 2,4 0-2,26-5 1,-1-13 0,10 0 1,4 0-4,6-5 2,4 1-1,-4-5 0,5 5 0,-11 0 0,-4 4 1,0 4 0,-10 0 0,-14 5 0,-1 4 1,-14 5 0,0 0 1,-5 4 0,-5 0-2,0 0 0,0 4 1,-10-4 0,-15 9 0,1 13 0,-1-5-2,-4 1 2,0 4-1,-10 0 1,5 0 0,-6 0 0,6 0-1,-10 4 2,5 5-1,-5 0 0,5 0 0,5-1 0,-5 1 0,9 4 0,6-13 0,4-4 2,1-1-2,14-3 0,0-10 0,5-4 0,0 9 0,5-9-1,0-5 0,10-3-2,14-10 0,5-8 0,5-1 1,10-4-1,5 5 1,0-5 0,-6 9-1,-4 0 2,-4 9 1,-6 0 0,-15 4 0,-4 5 0,-5 4-2,-5 0 2,-5 0 0,0 4-1,0 1 0,-10 12 2,-15 5-2,1 0 0,-5-9 2,-1 9 0,1-4-1,-5 8-2,-5 1 2,-5-1 0,0-4 0,10-4-7,4-1-7,11 1-6</inkml:trace>
  <inkml:trace contextRef="#ctx0" brushRef="#br1" timeOffset="11778.02">-3377 2637 65,'0'0'3,"0"-4"1,0 4 0,0 0-1,0 0-1,0 0 0,0 0-1,0 0 1,0 0 0,0 0-1,-5 4 0,0-4-1,-4 9 1,-1 13 0,5-5-1,-5 1 2,-9 0-1,-1 4 0,10-5-2,-14 5 1,4 0 1,6-4 0,-6 4-1,5-5 0,1 1 0,9-9-1,0 0 2,0-5-1,5 0-1,0 1 2,0-5-1,0 0 0,5 0 0,-5 0 0,5-5 0,5 1 0,14-5 0,1-8 0,-11-1 0,1 5 0,0 4 0,4-4 0,-4 0 0,-5 4 0,-1 0 0,1 0 0,0 0 0,-5 1 0,5-1 0,-1 4-1,-4-3 3,0 3-2,0 1 0,0-1 0,-5 1 0,5 4 0,-5 0 0,0-4 0,5 4 0,-5 0 0,0 0 1,0 0-1,0 0 0,0 0 0,0 4 0,0-4 0,0 0 0,0 13 0,0 0 0,-5 1 0,-5-6-1,10 6 0,-15 3 1,6-4 0,-1 1 0,0-1 0,10-4 0,-10 4 0,10-4 0,-10 4-1,10-9 0,0 5 2,0 0 0,0-9-2,0 4 2,0-4-2,0 0 0,0 0-1,5 0 1,-5-4 0,5 4 0,5-5 1,10-12 0,-6 4 0,1-5-2,0 0 1,4 5 0,-4-4 0,9-1 1,1 0-2,-11 1 2,1 8 0,0-4-1,-6 4 0,1 5 0,-5 4 1,-5-5 0,0 5 1,5 0-2,-5 0-1,0 0 2,0 5 0,0-5 0,-5 0 1,5 13-1,-5 4 1,-14-3-1,4-1 0,0 4 1,1 1-2,4 0 1,0-1 0,-5 5 0,1-4 0,4-1 0,0 1 0,5-5 1,0-4-2,5 0 2,-9-1-2,4-3 1,0-5 0,5 0 0,5 0-2,-5 0 2,0 0 0,5-5 0,-5 5 0,5-4 0,19-14 0,-5 5-1,1-4 0,0-5 0,4 4-2,-4 1 0,4-1 0,0-4 2,-4 9 1,0 0-2,-1-1 2,-9 6-1,0 3 1,-5 1-1,-1 4 0,-4 0 1,5 0 0,-5 0 0,0 0 1,0 0 0,-5 4-2,5-4 2,0 5 1,-9 8-2,-1 0 1,-5 0 0,5 0-2,1 1 2,-6-1 1,5 4-1,0 1-1,1-5 1,-1 0-1,5 0 1,-5-4 0,5 0-2,5-5 0,0 1 1,0-1-2,0 1 1,0-5 0,5 0-1,-5 0 1,10 0 1,-5-5 0,14-12-1,99-71-4</inkml:trace>
  <inkml:trace contextRef="#ctx0" brushRef="#br1" timeOffset="11871.62">-3069 2945 61,'0'0'2,"0"0"-1,-5 4 3,5 5-1,0 9 0,0-1-2,0-12 0,0-1-3</inkml:trace>
  <inkml:trace contextRef="#ctx0" brushRef="#br1" timeOffset="14352.02">-1671 3442 63,'0'0'3,"0"0"1,0 8-1,0 1-2,0-4 0,0 3 1,0-3-2,0-1 2,0-4-1,0 0 0,5 0 0,-5 0-1,4 0 0,11-9-1,0-8 2,-1-1-1,1 1 0,0-1 0,-1-4-1,11 4 2,-6 1-1,1-1 0,-10 14 0,-1-5-1,1 9 0,-10-4 1,5-1-3,-5 5 2,0 0 0,0 0 2,0 5 1,-5-1-1,5 5 0,-5 8 1,5-3 0,-9-6-1,-1 10 0,0-9 1,5 4-1,-5 0-1,6 5 1,4-14 0,0 5 0,0-5 1,0 1-1,0-1-1,0-4 1,4 0-2,-4 0 1,0 0 0,10-4 1,10-1-2,-6-8 2,6-9-2,-1-4 2,6 4-2,-1 0 1,-4 4-2,4 5 0,-4 9-2,-5-9 1,-1 8-1,-9 5 1,0 0 1,0 0 0,-5 0 1,5 0 1,-5 5-1,0-1 2,0 5 1,0 4-2,-10-4 1,10 4 2,-15 0 2,6 0 0,4 5 1,-5-9 0,5 4-1,0 4 0,0-3-3,0-6 0,0 1 0,5-4-1,0-5 1,0 0-2,0 0 0,0 0 0,0 0 0,10-5-1,-5 5 0,5-9-1,14-13 0,1-4-2,-1 4 0,1 0 1,-6 0-3,10 9-1,-14 0-1,10 8 2</inkml:trace>
  <inkml:trace contextRef="#ctx0" brushRef="#br1" timeOffset="14523.62">-1158 3384 69,'0'0'5,"0"0"0,0 5-1,-5 4 1,5 8 1,0 5 1,0 0-1,0-9-3,-20-4 0,15-4-2,5-1 0,0 0 0,0-4 0,0 0-1,0 0-1,0-4 0,10 0 1,0-18-2,14-5 0,6 5-2,-1 5-2,0-1 2,-4-4-2,-6 9 0,1 4 2,-1 5-2</inkml:trace>
  <inkml:trace contextRef="#ctx0" brushRef="#br1" timeOffset="15662.42">-958 3428 74,'0'0'6,"0"0"-1,0 9-2,0-9 1,0 9 0,-5 9 2,5-5-1,0 0-1,-10 0-1,10-4-1,-4-5 0,4 5-1,0-9 0,-5 0 0,5 5 0,5-5-1,-5 0 0,0-5 0,14 5 0,1-9 0,4-8 0,6-1 0,-6 1-1,6 3-1,-6-3 1,1 4-3,-5-1-1,4 6-1,-4 3-1,-5 1 0,-5 4 2,-1 4 1,1-4 1,0 0 1,-5 0 2,0 0 0,0 13 1,-5 1 3,0-1 1,1 0 0,-1 5 0,-10-1 0,5 1 2,5-1 0,0-3-2,-4-1-1,4-4-3,0-1 1,5-3 0,-5-1-2,5 0 1,0-4 0,0 0 0,0 0 0,0 0-2,0-4 2,10 4-2,-5-9 0,19-13 2,-4 5-2,-1-1-1,1 1-2,-1-1 0,1-4 2,-1 13-2,1-4 0,-5 9-1,-6 4 0,-4 0 0,0 0 1,0 0 1,-5 0 1,0 0 0,0 0 1,0 0 0,0 8 3,0-3 0,0 8 2,0 5 2,-10-5 1,5 4-1,-4-3-1,-1 3 1,0-4 1,0 5 1,5-5-1,0 0-2,1-4-1,-1-5-1,5 1-2,0-1 1,0-4 0,0 0-1,0 0 0,0-4 0,5 4-1,-1-9-1,21-4 0,-1-9-2,1 0 0,-1 0 0,1 9 0,-1-5 1,1 1-2,-6 8-2,-4 0-1,-1 5 1,-4-1 0,5 5-1,-10 0 4,0 0 0,-5 0 2,0 5 0,0-1 3,0 5-1,0-5 2,0 14 1,-10-1 1,10 1 0,-15 0 2,0-5 0,6 0 1,-6 4-1,10-3-1,-5-6-2,6 1-1,-1-9 1,5 5-3,0-1-1,0-4 1,0 0 0,0-4-2,0 4 1,9-9-2,1-9-2,10 1-1,4-1 0,-4-4 0,-6 9 1,1-5 1,5 5-3,-11 4 3,1 5-1,0 4 0,-5-4 1,0 4 0,-5 0 0,5 0 1,-5 0 1,0 0 0,0 4 1,0 0 3,0 14 0,-5 0 3,5-5-1,-5 0 0,-5-4-1,0 0 0,5 4 0,0-5-1,1-3 1,-1-1-1,5 1-1,0-5-1,0 0 0,0 0-1,0 0 1,5-5 0,-5 5-1,9 0 0,-4-9 0,20-4-1,-6 0 2,6 0-2,-6 4 0,6 0-2,-6 1-3,-4 8 0,-1 0 2,-4-5 1,5 5-1,-5 0 1,-5 0 1,4 0 2,-9 9 1,0-5 0,0 5 0,-5 4-1,5 5 2,-9-1 2,4 1 2,0 0 1,5-5-1,-5-4-3,0-5-1,5 0-2,-5 1 2,5-5-2,0 0 1,0 0 0,0 0 0,0 0-1,0 0 2,10-5-2,-5 5 1,14-8 0,-4 3-2,5-8 1,-6 0 0,11 4 1,-15 0-2,9 0 1,-4 5 0,-1 0-2,-4 4 0,0 0 0,0 0 1,-5 0 0,4 0 0,-4 0 0,5 0-1,-10 0 1,0 0 0,-5 0 2,5 0-2,0 0-1,0 0 2,0 0-3,0 0-4,5 0-7</inkml:trace>
  <inkml:trace contextRef="#ctx0" brushRef="#br1" timeOffset="17924.43">933 3828 72,'0'0'5,"0"0"-2,0 0 0,0 0 0,0 0-1,0 0 0,0 0 1,0 0-1,0 5 2,0-5 0,0 9 2,0-1-1,0 6-2,-5-1 0,1 4 1,-6 1-1,0 0 0,-5-1 1,1 1-1,-1-1 0,5-3 0,5-1-1,1 0-2,4-4 1,0-1 1,0-8 0,0 0-1,0 0 0,0 0-1,0 0 0,0 0 0,0-4 0,0 4 1,0-9-2,4 5 1,16-14 0,-1 5 0,1 0-2,-5-5 3,4-4-1,1 5 0,-1-1 0,1 1 0,-5 3 0,9 1 0,-9 4-1,-1 1 1,-9 3 0,0 5 0,0 0 0,-5-4 0,0 4 0,0 0 0,0 0-1,0 0 1,-5 0 0,5 0 0,-5 9 0,5-5 0,-10 9 0,6 0 0,-6 1 0,0-1 0,0 0 0,0 5 0,1-5 0,-1 4-1,0 1 3,0 4 1,1-5-1,4-8-1,0 0 0,5 0 0,0 0-2,0-5 2,0-4 1,0 0-1,0 0 0,5 0-3,4 0 2,11-9 1,0-8-1,4-5 1,-4 0-1,4 0 1,-4 0-2,9 0-2,0 0 0,0 4 0,1 1 1,-11 3-1,-4 6 2,0 3-1,-10 1 0,-5 4 0,4 0-1,-4 0 2,0 0 1,5 0 0,-5 0 0,0 4-2,-5 1 2,1-5 0,-1 4 0,-10 9 0,0 5-1,1-1 1,4 1 0,0-5 0,-5 9 3,-4 0 2,4 0-2,1 0 0,4 0-2,0-4 1,0-10-1,10 1 1,-5 0-2,5-5 0,0-4 0,5 0-1,0 0 2,0-4-3,15 0 0,4-5 0,0-13 0,-4 0-1,4 0 0,6 0-1,-11 4 0,1 1 1,-1 4 0,-4-1 2,-5 6-1,5-1-1,-15 4 2,4 5 0,-4 0-1,5 0-1,0 0 2,-5 0 1,0 0 0,-5 0 0,5 5 0,0-5-2,0 0 2,0 13 0,-5-4 0,5 0 0,-4 4 0,-1 0 3,-5 0-1,5-4 1,0 4 1,-10 0-1,6 0 0,4-4-1,5-4-1,-5-1 0,5-4 0,5 4 0,5-4 1,-1 0-2,1 0 0,10-4 0,-1 0 0,-4-5 0,9-9 0,1-4-1,-1 5-3,1 4 1,-1-1 0,-4 6-1,-6-1 0,1 4 1,-10 1 0,-5 4 0,0-4 1,0 4 1,0 0 1,0 0-1,0 0 0,5 0 0,-5 8 1,0-3 0,-5 8 0,5 0 1,-5 0 0,5 1-1,-10-6 0,0 1 0,10-4 0,0 3 2,0-3-2,0-1 1,0 0 0,0 1-2,0-5 2,5-5-2,-5 5 2,5-4 0,20 4-2,-1-13-1,0-5-2,1 1-1,-1-1-2,1 5 1,-1-5 0,-4 5 2</inkml:trace>
  <inkml:trace contextRef="#ctx0" brushRef="#br1" timeOffset="18267.62">1774 3912 61,'0'4'1,"0"-4"1,0 5 0,0 4 2,0 4 0,0 0 0,-5 0 0,0 0 3,0 5-2,5-14 0,-5 9-2,5-8 0,0-1 0,0-4-2,0 0-1,0 0 0,5 0 2,10-4-2,4-5 0,6 0-1,-1-8-1,-4-1-1,4 5-1,1-5-2,-6 5 1,-4 4 0,0 5 1,-6 0 0,-4 4 0,0 0 1,0 0 2,0 0 0,-5 0 0,0 4 1,0-4 0,0 4 0,0-4 0,0 9 0,0 0 0,0 0 0,0 4 0,0-4 1,0-5 0,0 5-1,0-9 2,0 4-1,5 1 0,0-5 2,0 0-2,-1 0 2,6-5-2,5 1 0,4 0 0,1-14 0,4 0 1,-4 5-1,0 0 0,-6 9 0,-4-1-2,-5 5 0,0 0 1,0 0 0,-1 0 0,-4 5-2</inkml:trace>
  <inkml:trace contextRef="#ctx0" brushRef="#br0" timeOffset="-21138.04">0 430 64,'5'0'2,"5"-4"-1,14-14 0,-4 1 0,-1 4 0,6-1 1,4-3-2,-10-1 1,6 1 0,-1-1-2,6 5 2,-6-5 0,5 1-2,1-5 0,-1 4 2,-5 5-3,-4-5 3,4 5-1,-4 9 0,-5-5 1,-6-4 0,1 8-1,-5 1 0,-5 0-1,5-1 2,-5 5-3,0 0 3,5 0-2,-5 0 1,0 0 0,0 0 1,0 0 0,0 0-2,0 5 2,0-5-2,0 0 2,0 4-1,0 9 0,-5 0 0,-5 1 0,5 3 0,-9 1-1,-1-1 0,0-3-1,1 3 2,-6 5 0,1-9 1,9 5-1,-10 4 1,1-5-1,9 5 1,0-4-2,-4-5 1,-1 0 1,10 1-2,-5-6-1,5 1 2,-4-4 0,9-1 1,0 0-2,0-4 1,-5 0 0,5 0 0,0 0 0,5 0 1,-5 0-1,0 0 1,0 0-1,0 0 1,0 0-2,0 0 1,4 0 0,-4 0 0,0 0 0,0 0 0,0-4 0,10-9 0,0 0 0,14-5 0,-4 0 0,9 1 0,-4-5 0,4 4 0,0-4 0,1 5 0,-1-1 0,-5-4 0,6 0-2,-1 0 3,-4 0 0,-1 5-1,-5-1 0,1 5 0,-5 0 1,-6 8-2,1 1 1,-5 4 0,0 0 0,-5-5 0,0 1 0,0 4 0,0-4 0,0-1 0,0 1-2,0-1 2,0 5 0,0 0 0,0 0 0,0 0-1,-5 0 1,5 0 0,0 0 0,-15 9 0,1-4 2,4 12-2,-5-4 0,1 1 1,-1 8-1,0 0 1,1-5 0,-1 5-2,-4 0 0,-1 0 1,0 0 1,6 0 0,4 0-1,-10-4 2,1-1-3,14 5 1,-5-4 0,0-9 1,6-1-1,-1 1 1,0 0 0,0-5 0,5-4-1,0 0 0,0 0 2,0 0-2,-5 0 2,5 0 0,0 0-1,0 0 0,0 0 1,5 0 0,-5 0-1,5-8 0,9 8-2,1-5 2,-5-8-2,0 0 2,4 0 0,6-5-1,-1 0 0,6-4-1,-1 0 2,6 0-2,-1 0 0,-5-4 1,1 0 0,4-1 0,0 1 1,-4-5 0,-1 9-1,-4 5 0,-5-1 0,-1 14 0,-4-5-1,0 9 2,-10-13-1,0 4 0,5 5 0,0 4 0,-5-5-1,0 5 2,0 0-1,0 0-1,0 0 0,0 0 2,0 5 0,0-5-2,-5 8 0,5-8 1,0 18 0,0-5 0,-15-4 1,5 0-2,0 8 1,-4 1 1,-1-1 0,5 5-2,1-4-1,-6 4 2,-5 4 1,6 1 0,-6-1 0,5 0-2,-4 1 0,-1-1 2,6 1-2,-6-1 1,1 0 1,9-4-2,-5 0-1,5-4 3,1-5-1,-1 0 0,10-8 0,-5-1 0,5 0 0,0 1 0,0-1 0,0-4 1,0 0-1,5 0 0,-5 0 1,10-4 0,-5-14-1,9 5 0,6-5 0,-6 5 0,1-4-1,5 4 0,-6-5 2,6 5 0,-6-9-1,6 4 0,-5 1 0,9-10-1,1 5 2,-1 0-2,0 0-1,1 0 3,-1-4-1,1 0 1,-1-1 0,1 1-2,-6 4 2,1 0-1,-1 9 0,-4-5-1,0 5 0,-6 0 2,6 0 0,-15 4-1,5 9 0,0-5-1,0-3 2,-5 8-1,5 0-1,-5 0 2,0 0-1,0-5 0,0 5 0,0 0 0,0 0-1,-5 0 0,5 9 2,-5-9-2,5 13 2,-10 0-2,-5 0 2,6 5 0,-1 4-1,-5 0 0,5 4 0,-4-4 0,-1 5 0,0-5-1,1 4 0,-1 5 2,0-5-2,-4 5 1,4-5 1,1 1 0,-6-1-1,5 1-1,1-5 2,-1-5-1,10-4-1,0 0 2,5 1-2,-5-6 2,0-3-2,5-1 2,0-4-1,0 5-1,0-5 2,0 0-2,0 0 3,5 0-3,-5-5 1,5-12 2,15-1-1,-1 1-1,1-1 0,-1-4 0,1 0 0,-1 0 0,6-4 1,-1 4-2,6-5 1,-1 5 0,0 0 1,1-8-2,-1-1 1,15 4 0,-10 1 1,5 4-3,-9-4 2,-1-1 0,5 5 0,-5 0 0,-4 5 0,-10 4 0,-1 8 1,1-4-1,-5 1 0,-10 8 0,0 0 1,0 0-2,0 0 1,0 0 0,0 0 0,0 0 0,0 0 0,0 0-2,-5 0 1,5 0-1,-10 0-1,10 4 2,-10 0 0,0 14-1,1-5 1,-1 5 0,-5-1 0,1-4 1,4 5 0,-5 4 0,0 0 0,1 0 0,-6 4 1,1 1-2,-6 4-1,1-1 2,4 1 0,6 0 0,-1-5 0,0 1 1,1-1 0,-1-4-1,0-4 1,6-1 1,4 1-1,-5-1 1,10-4 0,-5-4-1,0-4 0,5 3 0,0-3 0,0-1-1,-5 1-1,5-5 0,0 0 2,0 0 0,0 4-1,0-4 0,0 0 0,0 0-1,0 0 2,0 0-2,0 0 0,0 0 2,0 0 0,5-9-2,-5 9 2,0-17-1,10 3 0,5-3 0,-1-5 0,6 0-1,4-4 0,1-1 2,4-4-2,10 1 1,0-1 0,5-9 0,5 10 1,-10 3 0,5-4-2,0 5 2,-10 4-2,0 0 2,-9 0-1,-1 4-1,1 10 0,-11-6-1,-4 1 1,0 5 0,-5 3 0,-5 5 1,5-4 0,0-1 0,-1-3 0,-4 8 0,0 4-2,0-4 2,0 0 0,0 0 0,0 0 0,0 0 0,0 0 0,0 0-1,0 4 0,0-4 2,0 5-1,-9-5 0,4 13-1,-5 0 2,5 5-3,-19 4 2,9 0 0,-9-5 1,4 5 0,1 5-2,4-5 2,0 0-1,-9 4 0,-1 5 0,1-5 0,-5 9 0,-6 0 2,11 1 0,0-6 0,4 1 1,-4-5-1,9-4-1,0 0 0,5-8-1,1-6 0,9 6 1,-5-6-2,0 1 2,-5-4 0,10-1-2,0-4 2,0 0-1,0 0 2,0 0-1,0 0 0,0 0 0,0 0 1,10-4-1,5-14 0,4 0 0,6-4-2,-1 0 2,5 0-1,1-4 0,4 0 0,5-1 0,0-3-1,0-1 2,0-4-1,5 8 0,-5-4 0,-5 1-1,6-1 2,-1 5-2,0-5 2,-5 0-1,-5 9 0,-4 0 0,-6 0 0,-4 13 0,0-4 0,-6 4 2,-9 5-1,5 0 0,-5-1-2,0 5 1,5-4 1,-5 4 0,0 0-1,0 0-1,-5 4 0,5-4-1,0 0 0,0 5 0,0-5 2,-5 0 0,5 0-3,0 4 2,-5 9 1,1 0 0,-6 9 0,-19 9 0,4-5 0,1 5 0,-1 0 0,1 4 0,-1-4 0,1 4 0,-1-4 0,-4 8 3,-5-3 1,5 3 1,4 1-2,-4-5 0,4-4 0,1-5-1,0 0 1,-1-4-1,6 0 1,4-4-2,0 4-1,10-9 2,-9-4-1,9-5-1,0-4 0,5 5 1,0-5-2,5 0 2,-5-5 0,14-3-1,11-1 0,4-13-1,1-5 2,4-3-2,0-1 0,5-4 1,0-1 0,0-3 0,5 4 0,-5-5-2,0 5 1,1 0 0,4 4 2,-10 0-2,0 5 2,0-5-2,-5 5 0,1-1 1,-6 10 0,1-1 0,4 1 0,-9 3 0,-1 6 0,-9-6 0,-5 6 0,4-1 0,-4 5 0,-5 4-2,0 0 2,0 0 0,0 0-1,0 0 0,0 0-2,0 0 1,0 0-1,5 4 1,-5-4-2,-5 0 3,5 4 0,0 5-1,0-9 2,-5 9-1,-4 13 0,-1 0 0,-5 0 1,-9 4 0,-1 1 0,1 3 0,0 6 0,-6 3 1,1 1 0,-5-1 1,-1 1 2,6-1 1,0-3-1,0 3 0,4-8-1,1-5 1,-1-4-1,6 0-1,4-9 1,10 5-1,0-5-1,0-4 0,0-5 0,5 1 1,0-5-2,0 0 1,0 0 1,0-5 0,5 1-1,10 4 0,5-9 1,-1-8 0,6-5-2,-1 0 1,0-5-1,6 1 0,-1-5 1,10 0-2,-5 1 1,10-6 0,-5 1 0,1 0-2,-1 4 0,0 0 0,-5 1 2,-5 3-1,-9 5 0,4 0 0,-4 0-1,-1 9 1,-4 0 1,0 0 0,-10 0-1,-1 13 0,1-9 2,-5 9-2,5-5 0,-5 5 1,0 0-2,0 0 2,0 0-2,0 5 1,0-5 1,-5 4 0,5 9 0,0-4-2,-5 4 2,1 5 0,-6 0 0,-10-1 0,6 1 0,-11-1 0,6 5 0,-6 0 0,1 5 0,4-1 0,-4 0 0,4 1-1,-4-1 3,-1 1 0,1 3 2,4-3-1,1 3 0,4-8-1,0 0-1,6-4 1,4-5-1,-5-8-1,10 3 0,0-8 0,-5 5 0,5-1-1,0-4 0,0 0 2,0 0 0,0 0 1,0 0-1,0 0 0,0-4 0,5 4-1,5-9 0,9-13 0,6 0 0,-1-4 2,10-1-3,1 1 0,4-5-1,-5 0-1,0-4-2,0 4 0,1 1 2,-1-1-1,0 9 2,-10 0 1,1 4 0,-6 5 2,-4 0-2,-5 4-1,-10 5 3,5 4-1,0 0 0,-5 0 0,0 0 0,0 0 0,0 0 0,0 0 0,0 0 0,0 0 0,0 0 0,-10 4 0,10-4 0,-5 5-2,-10 8 2,-4 0-1,4 0 0,0 9 2,6-4-1,-11 4 0,-4 4-1,4 5 2,-4-5-2,-1 1 0,1 3 2,-1 1-2,6-5 2,-1 1 0,1-1 2,-1-4 0,1 5 0,4-10-1,0 1-1,6-1 0,-1-3-1,5-6 1,0 1 0,0-4-1,5 3-1,0-8 2,0 0 1,0 0-2,0 0 1,0 0-1,0 0 1,0 0 0,0-4-1,5-18-1,19 4 2,1-4-1,-1 0 0,6-4 0,14-5 0,-15-4 0,10 4 0,0 1 0,-5 3 0,10-8-1,-5 4 0,5 0 1,-14 5-2,9 4 1,-10 0 0,5 0-1,-9 5-1,-1-1 0,-4 5-1,-11 0 1,1 8 2,0 1-2,-10-1 2,5 5 0,-5 0 1,0 0-2,0 5 1,0-5 1,-5 4-2,5-4 2,0 5-2,0-1 1,0 0 0,0 5-1,-5-4 1,0 3-1,-5 1 1,-14 0 1,14 4 0,1 5 0,-11 4 0,-9 0 0,-1 0 0,11 4 0,-6 0 0,1 1 1,4 4 0,1-1 2,-11 5-1,6-4 3,-5 4 3,4-8 0,-4 4-2,5-5-1,-1 0-1,10-4-1,6-4-1,-1-1-1,-5-3 0,5-6 0,6-3-2,4-1 2,-5 1 0,5-1 1,0-4-1,0 0 0,5 0-2,-5 0 1,9-9 1,11-13-2,4 5 2,1-5-2,4 0-1,15-9 1,0 0-2,-5 0-1,5-4 1,5 0 1,-5 4 0,0 1 1,5-1-1,-5 4 2,-5 1-2,-5 0 1,0 4 0,-4 0 0,-6 4 1,1 0 0,-11 1 0,-4 4 0,0 4 0,-5 0 0,4 5 0,-4 4 0,-5-5 0,0 1 0,5 4 0,-5 0-2,0-4 1,0 4 0,0 0-2,0 0 2,0 0-1,0 0 0,0 0 1,0 8 0,0-8 0,0 5 1,0 8 1,-10 0-2,1 5 1,-11-5 0,1 9 0,-1 0 0,5-5 0,-9 5 1,-1 5-2,1-5 2,-5 4-2,4 5 2,-4 0 0,0 4 1,-1-4-2,-4-1 1,10 1 2,-15 4 0,4-8 0,11-1-1,-1-4 0,6 0-1,4-4 1,5-5 0,1 0-1,-1-4 0,5-5 0,5-4-2,0 0 2,0 5 0,0-5-1,0 0 2,10-5 0,4 5 0,-4-9-2,15-13 0,4 0 0,10-4 1,0-5 0,0 5 0,5-5-3,-5-4 2,5 0-1,0-5-1,0 5 1,0 0-1,-5 0 1,-9 8 0,-6 1 0,1 4 1,-11 4 0,-4 5-2,0 0 2,-5 9-1,0-1 3,-1 1-2,-4-1 1,0 5 0,0 0 0,0 0-1,0 0-1,0 0 2,0 0-2,0 0 0,0 0 1,0 0 0,0 0 0,0 0-2,0 0 3,0 0-1,0 5 0,-4-5 0,4 0 0,-5 0 0,5 13 1,-10 0 0,0 0-2,-5 5 1,6 0 0,-11-1 0,1 5 0,4 0 1,-5 5 0,1-1 1,-6 5-1,1-1 0,0-3 0,-1-1-2,-4 1 3,4-1-2,6-4 0,9 0 1,-14 0-1,9-9 1,5-4 0,5 0 1,5-5 1,0 0-1,0-4 1,0 0-1,0-4-1,5 4 0,0-4 1,19-14-2,1-4 0,-1 5 0,11-5 0,-1 4 2,5-4-2,5 0 0,0-9 1,0 5 0,0-5 0,0 5-2,-5-1 0,0 1 1,-5 4-2,5 0 0,-14 4-1,-1 1 2,-4 4-2,-6-1 2,-4 6 1,0-1 0,-5 0 0,0 5 0,-5-1 0,0 5 0,0 0 0,0 0 0,0 0 0,-5 0 0,5 5 0,-5-5 0,-10 4 0,1 9 0,4 5 0,-5-1-1,5 1 1,-9 0 0,-1-1 0,1 1-1,-6 4 2,1 4-2,-1-4 2,1 9-2,0-5 2,-6 1-1,1-1 0,0 0-1,-1 1 0,6-1 2,-5-4-2,4 0 2,10 0 1,1-9-2,-6 0 1,10 1 0,6-10-1,-1 5 0,0-5 1,5-4-2,0 0 2,0 5 0,0-5 1,5 0-1,-5 0 0,5 0 0,19-5-1,-4-4 0,4-4 0,5-9 0,10-4 0,0-5-1,1 0 2,-1 5-1,0-5 0,10-4 0,-5 0-2,-5 4 0,-5 0 0,0 5 1,-5 4 1,-4 0 0,-6 4 0,-4 10-3,-10 3 2,0-4 0,-5 5 1,0 0 0,0 4-3,0 4 2,-5-4 0,0 0 2,5 18 0,-5-5-1,-9-4 0,-1 8-1,0-4 0,-4 5 2,4 0 0,0 3-2,-4 1 2,-6 0-2,1 0 2,-1 0-2,-4 5 3,5 4-2,-6-5 3,6 0-1,0-4-2,-6 0 1,1 0 1,4 9 2,1-5-1,4-4 0,1-4-1,9-5-1,5-4-1,5 0 1,-5-5 0,5-4 0,0 5 1,0-5-2,0 0 0,0-5 0,5 1 1,20-1-1,-1-12 0,1-1 1,4-4-2,0 0-1,1 0-2,4-4 1,0-5 1,5 0-1,5 5 2,-5 0-1,0-1 1,-9 1-1,-1 4 3,0 0-3,-4 4 2,-1 1 0,-4 3 0,-6 6 0,-4 3 0,-5-3 0,0 3 0,-5 5 0,0 0 0,0 0 0,0 5 0,0-5 0,-5 4 1,5-4-1,-5 13 0,-10 0 0,1 0-2,-1 5 2,0 0 0,-9-1 0,4 5 0,1 0 0,-6 5 0,-4 3 0,5 1 0,-1-5-1,1 5 1,-1-9 0,-4 9 3,5 0 0,-1-5 0,1 1-1,9-6-1,5 1 1,-4-8-1,4-1-1,5-9 0,5 5 2,0-5-2,0 1 0,0-5 1,5 0 0,0-9-2,5 9 2,9-4-2,10-23 2,1 5 0,4-8-1,5-1-1,0 0 0,5-4 1,5 4-2,-5 5 1,5-5 0,0 5 0,-10-1 1,5 5 0,-5 0 0,-10 9-2,-9 4 1,-10 5-1,4 4 0,-4 0 0,-10 0 0,0 0 2,0 0 0,-5 0-1,5 0 1,-10 0 0,10 9 0,-14-5 0,-1 9 0,-5 0 0,1 5 0,4 0 0,5-5 0,-9 9 1,-1 0 1,1 0 0,-1 0 1,-4 0-1,-1 8-1,6-8 0,-6 9 0,1-9 0,4 4-1,1-4 2,4-8-1,5-1 0,1 4-2,-1 1 1,5-9 0,0-9 1,5 4-2,0 1 2,0-5 0,5 0-1,-5-5 0,5-4 0,19-4 0,6-13-2,4-1-1,0-3 0,0-5-1,15 4 1,-5-4 0,0 8 0,-10 5 2,10 0-1,-14 0 1,4 9-1,-10 9-1,-14-1 1,-5 1-1,0 4 1,0 0 0,-5 0 1,0 0 0,-5 0-1,5 0 1,-5 9 1,-10-9 0,-4 17-1,4-4 0,-5 9 2,6-4 2,-11 0 0,11-1 0,-6 5 1,1 0-1,-1 0 0,5-4 1,-9 8-1,4-4 1,1 0 1,9 0 0,-5-4-2,6-1 0,-1 5 0,0-17-1,10 3-1,-5-8-1,5 5 1,0-5-1,0 0 0,10 0 0,-5-13 0,19 4 0,6-13-2,4 0 1,5-9-2,-5 0-1,5 5 1,5-5 0,-5 5 2,10 4-1,-5 0 1,-5 9-2,-9-1 1,-1 6-2,-10 3-2,-4 1 2,-5 4 1,-5 0 1,0 4 0,-5-4 2,0 9-1,0-5 0,-5 10 1,-10 3 2,-4-8 2,4 9 0,0-1 0,-9 5 0,4 0 1,1-4 0,-6-1 0,6 5 0,-1 0-2,6 0 0,-1-4-1,5-5-1,0-4 0,-4-5 0,14 1 0,0-5-1,0 0 0,0 0 0,5 4 0,4-4 0,-4 0 0,25-9 0,-6-13-2,0-4-1,6 4-2,-1 0 0,10 9 2,-5-1 0,1-3 1,4 4 2,-5 0-1,-5 8-1,-4 1-1,-6-1-1,-9 5 1,0 5 1,-10-5 1,0 0-1,0 0 1,-5 13 2,-5 5 2,0-1-1,-14 9 2,-1-8 1,-4 4 1,5-4-3,9 8 2,-5-13-1,1 5-3,-1-5 1,11 5 0,4-10-1,0 6-1,5-1 1,-5-4 0,5-1 0,0 1-1,0-9 0,0 0 0,0 0 0,0 0 0,10 0 0,14-9 0,1 9 0,-1-22-1,5 9-2,-9 0-1,-1 4 1,1 0 0,-5 5 1,-1 0 0,-4 4-1,-5-9 2,-5 13-1,0-4 1,0 0 0,0 9 0,0-5 1,0 5 0,-5 9 0,-14-1 1,4 5 1,-5-4-2,6-1 1,-1-3-1,5-6 1,5 1 0,5 0 0,0-9-2,0 0 2,0 4-1,0-4 0,0 0 0,0 0 0,0 0 0,10-4 0,-5 4 0,10 0 2,-1 0-1,-4 0-1,-5-4 0,0 4 0,0 0-2,0 0 2,-5 0 0,5 0 0,-5 0 1,0 0-1,0 4-4,0-4-3,4 0-8</inkml:trace>
  <inkml:trace contextRef="#ctx0" brushRef="#br0" timeOffset="-16224.03">-2903 1806 74,'0'0'5,"5"-4"1,-5 0-1,0 4 0,0 0-1,0 0 0,0 0 0,5-5-1,-5 5-1,0-4 1,0 4-2,0-5 1,0 1 0,0 0-1,15-5 0,-6 0 0,1 0-1,10 0 0,-6-4 0,6 0 0,-5 0 0,4 0 0,1-1 0,-6 1 0,11 0 0,-6 4 0,-4-4 0,0 4 0,-1-4 0,-4 4 0,0 5 0,0-5 2,-5 5-2,-1-1 0,-4 1 0,5 0 0,0 4 0,-5-5 1,0 5 0,0 0 1,0 0 1,0 0-1,0 0-1,0 5 0,-5-5 1,5 0 0,-5 13-3,-9 0 1,-1 0 1,0 5 0,1-1-1,-1 1 1,0 4-2,1-5 1,-6 5 1,1 0 0,-1 0-1,-4 0 0,4 5-1,-4-5 0,-1 4 1,1 5 0,-1-5 1,6 9 0,4-13-1,-4 0 0,9 0-1,0-9 2,5-4-2,0 4 0,5-4 1,0-9 0,0 5 0,0-5 1,0 0 0,0 0-2,0 0 3,5-14-2,10-12 0,14-5 1,1 1 0,4 3 1,0-4 0,0 5-2,5-9 1,-5 8 0,6-3-2,-6 3 1,0 1 1,5 4-2,-5-4 1,0 4 1,1 0-2,-6 4 2,-5 5-2,-9 4 1,-5 0 1,0 5-2,-10-1 2,5 5-2,-5 5 1,0-5 1,0 0 0,-5 13-1,-15 5 0,5 4 0,-4-5 0,-1 5 0,-4 5 0,-1-5 0,1 4-1,0 0 2,4 5-1,-4 0-1,-1 0 2,1-1-1,-1 6 0,1-1 0,-1 9-1,1-9 2,0 9-1,4-13 0,-4 8-1,4-8 2,5-9-2,6 0 2,4-9-2,-5-4 0,10 4 2,0-13-2,0 0 2,0 0 0,5 0-2,-5-9 2,5 0-1,9-4-1,1-9 2,5 5-1,-6-1 0,11-4 0,-6-9 0,6 1 0,-1-1-1,15-4 2,0-5-2,0 5 0,1 0 1,-1 8 0,5 1 0,0 0 0,0-1 0,-10 5 0,5 0 1,-15 9-2,1 4 2,-6 5-3,-9 0 2,-10-1 0,5 5 1,0 0-1,-10 0 0,5 0 0,-5 5 0,-19 3 0,-1 14 0,-9 0 1,5 5-2,-6 3 1,11-3 1,-5 8-2,-1 0 1,1 5 1,5-5-2,-11 4 1,6 10 0,0-5 1,-1 0-2,1 0 2,0 0 0,-1 0-1,6-9-1,4 0 3,1-4-2,9-9 0,0-9 0,6 0 0,-1-4 1,5-5-1,0-4 0,0 0 0,0-4 1,5-5-1,9-4 1,15-22 0,6-5-1,-6 1-1,10-1 2,-5-4-1,10 0 0,-5 0-1,0 9 2,-4 0-1,9 0-1,-10 4 0,-5 4 1,5 1 0,-4 4 0,-6 5 0,-4-1 0,-11 9 1,-4 0-2,5 5 2,-5 0-2,-5 4 2,0 0-2,0 0 1,0 0 0,0 4-2,-5 0 3,5 1-1,-10 17 0,-9-5 0,-10 10-1,4 3 2,1 1-1,-1 4 0,1 1 0,-1-6 0,-4 6-1,5-6 1,-1 1 0,1 4 0,-1-4 1,6 0 0,4-5-1,-4-4 0,4-4 0,10-1 1,-5-8-2,5-4 1,0-1 0,5-4 1,0 0-2,0 0 2,0 0-2,15-9 2,10-22 0,-1 5-1,0-9 0,1-9 0,9 4 0,5-4 0,-5 0 0,1 0 0,9 0 0,-10 5 0,5 4 0,-5 4 0,0 9-1,0 0 2,-4 4-2,-1 1 2,-4 4-2,-1-5 2,0 0-1,1 1 0,-6 4-1,1-1 2,-1 6-1,1-1 0,0 5 0,-11-10 0,-4 6 0,0 8 0,-5 0-1,0 0-1,5 0 2,-5 0-1,0 0-1,0 0 1,0 0-2,0 4 1,0-4 0,0 0 1,0 13 0,-10 0-1,5 0 1,-14 5 1,-1 0 0,1-1-1,-6 5 0,6-4-1,-1-1 2,1 5-1,-6 0 1,11 0 0,-6 0 0,5-4 0,1 4-1,4 0 0,0-9 0,10 5 3,-5-14-2,0-4 0,5 4 0,0-4 2,0 0-2,5-4 1,5-5-1,19-13 0,1-9 0,4 1 0,0 3 1,5-3-3,0-1 3,0 0 0,5 5 0,-5-1-2,1-4 2,3 5-2,-3 4 2,-6 5-2,-5-1 0,-4 5 1,-6 8 0,-4-3-2,-10 8 0,0-5 0,-1 5 1,-4 0 0,0 0 1,0 0 0,-4 0 0,4 5 0,-5 3 0,-15 6 0,1 8 0,-1-9 0,0 4 0,1 1 2,-1 8-2,1 1 1,-6-1 1,1 0 1,0 5 0,-1 0 0,1-5-1,-1 5 1,1 0-2,4-9-1,6 0 0,4 0 0,5-5 0,0-3 0,0-6 0,5-3 0,0-1 2,0-4-1,0-4 0,5-5 1,5-13-1,14 0 1,1-4 0,-1 4-1,1-5 0,4 5 0,0 0 1,5-4-2,1 0 0,4-1 1,-5-4-1,0 9 1,0-4-1,1 4 0,-1 5 1,-5 3-3,-5 1 3,-4 4-1,-10 5 1,-5 0-2,-5 4-1,5 0 2,-5 0 0,0 0 0,0 0 0,-5 4 0,5-4 0,-5 4-1,-10 14 1,0 0 0,1-5 0,4 4 0,-10 1 0,6-1 0,-1 1 0,1 4 2,-6 0-2,0 4 0,1 1 0,-6 4 0,6-5 0,-1-4 0,1 9 0,-1-5 0,6 5 0,-1-9 0,5-5 0,0-3 0,5-6 0,5-3 0,0-5 0,0 0 0,0 0 0,0-5-1,0 1 1,10-9 0,15-5 0,-1-4 0,1 0 0,4-4 0,5-5 0,0 5-1,1-5-1,-6 5 2,0 4 0,5 0-2,-14 8 0,-1 6 0,-4-1-2,-5 0 2,-5 9 1,0 0-1,0 0 2,-5 0 0,0 0 0,0 0-2,0 0 1,0 4 0,-10 14-1,10-5 2,-15 5 0,0-5 0,1 9-1,-1 0 2,0 4 1,1-8 1,4 13 4,-5-1 1,1 6-3,-1-6-1,0 6 0,1-10-1,4 0-2,0-4 1,0 0-1,6-4 0,-1-5 0,5-4-2,-5 0 1,5-9-2,0 0 2,0 0-1,0-9 0,5-4 0,19-5 1,1-8 0,-1-1 0,-5 1-2,6-9-2,-1 8 1,-4 10 1,-1-5-1,-9 13 1,-5-4 1,-5 4 0,5 9 0,5 0-2,-10 0-1,0-4 0,5 4 1,-5 4 1,0-4 0,0 4 2,0 5-1,0 9 0,-5-1 2,0 1-2,-5 0 2,-5 8-1,1 0 3,-1 1 0,-4 3 1,-1-3 0,0 4-1,1-5-2,4 0 2,1 5 2,-6 0-1,5-5-1,6-8 0,-1-1-2,5-8 1,0 0-1,5-5 1,-5-4-2,5 0 0,0 0 0,5 0 1,-5-4 0,5-14 0,10-4-1,-1 5-1,6-5 0,-1 0-1,1 0 1,4 4 0,1 1-1,-11 4 1,1 4 0,-10 4-1,0 1-2,0 0 1,0 4-1,-5 0 3,0 4 0,0 0 0,-10 1-1,10 17 3,-20 0-1,1 0 0,-6 0 1,1 4 0,4 0-2,1 1 0,-1-5 2,1 0 1,-1-5 1,6 1 0,4-5 1,5 0-1,0-4-2,0 0-1,0 0 2,5-5-1,0 0-1,0-4 0,0 0 1,0 0-2,0 5 2,0-5 0,5 0-2,-5 4 2,5 1-1,-5-5 0,0 4 0,0 0 0,0 1 0,0 4-1,0-1 0,0-8-6,0 0-12</inkml:trace>
  <inkml:trace contextRef="#ctx0" brushRef="#br0" timeOffset="-13540.83">1231 1310 76,'0'0'6,"0"0"1,0 4 0,0-4-1,0 4-1,0-4 0,-4 9-1,4-9-2,-5 5 1,5-5-1,-10 4-1,10-4 0,0 0 0,0 0 0,0 0 1,0 0 0,0-4 2,5-1 2,0 5-2,9-4 2,21-14-2,4 5-1,-5 0-2,0-5 3,0-4-3,0 5 0,-4-1 1,4 9 0,-5 0-1,-4-4 0,-6 4 0,1 5-2,4 0 2,-9 4-1,-5 0 0,4-9 0,-9 5 0,5-1-1,0 5 2,0 0-1,-6 0 0,1 0-1,0-4 2,0-1-2,-5 5 2,0 0-1,5 0 0,0 0-1,-5 0 2,0 0-1,0 0 0,0 0 0,0 0 0,0 0-1,-5 9 0,-15 13 2,1 0 0,-6 0-1,1 0 0,5 0-1,-6 4 0,-4 1 2,-1-5 0,11 0-1,-6 4-1,-4-4 0,10 0 1,-6 0 0,10 0 0,-4-9 1,4 5-2,6-9 1,-6-1 0,5-3 0,0-1 0,10-4 1,0 0 0,0 0-3,0 0 3,0 0 0,0 0-1,15-9 0,9-13 0,1 0 0,9 5 2,5-5-2,0 0 1,5 0 0,5 0 1,-5 0-1,-5 0-1,0 4 1,-5 1 0,-4 4 1,-1-1-2,-4 6 0,-6 3 0,-4-4 0,-5 5 1,-6 0-1,1 4 2,-5 0 0,0 0-1,0 0 1,0 0 0,-5 0-1,5 0 0,-9 8 0,-16-3-2,6 17 1,-6 0 1,-4 0 0,0 0-1,-6 0 2,6 4-1,0 5 2,-5-5 0,-1 1-2,1-1-1,0 0 2,0 1 2,-5 4-1,4-5 0,11 0-1,-5-4 0,4 0-1,6-4 0,9-5 0,0-4-2,5 0 2,0-5 0,0 0-1,5 1 0,-4-5 0,4 0 0,4 0 2,1 0-2,5 0 0,19-9 0,11-13 0,-1 0 1,5 0-1,4-4 1,6-1 0,0 1-2,5-5 2,-1 0-2,1 5 2,0 0-1,-11-1-1,1 5 0,-5 0 2,-5 5-2,-9-1 2,-1 5-2,-5 4 2,-9 0-2,-5 5 1,-5 0 0,-5 4 0,0 0 0,0 0 0,0 0 1,-5 0-2,5 4 1,-15 9 1,-9 5-2,-1 4 2,1 0 0,-10 0-2,4 0 2,-9 4-2,0 5 0,0 0-1,-5-1 3,-5 10 0,5-5 0,-5 0-2,1 5 1,-1-1 0,-5-3 0,5-1 0,5-5-2,10-3 2,5 4 0,-1-9 0,1 0 0,9 0 0,11-9 0,-1-4 0,10-5-1,0-4-1,0 0 0,5 0 1,-5 0-1,9-4 2,16-1 0,4-8-2,10-9 2,10-4 0,5-10 0,5 6 0,4-6 0,1 1-1,-6 0 1,1 0-2,-5 4 3,-1 5-2,-4 4-1,-5-5 2,-10 5 0,-4 5 0,-6 4 1,-4 4-1,-6 0 1,-9 5-1,0 4 0,-5 0 0,0 0 0,0 0 0,0 0 0,0 0 0,-5 9-2,-14-5 2,-1 14 0,-4 3 0,-1 1 0,-9 0 0,5 0 0,-5 0 0,-5 5 0,-5 8 0,0-4 0,0 4 0,-10 0 0,5 5 0,-10-1 0,6 1 0,-1-5 0,5 4 0,5-8 0,5 0 0,19-9 0,-4 4 0,4-12 0,11 3 0,-1-4 0,5-8 0,5-5-1,0 4 1,0-4 0,5 0 0,5-4 0,-6-9 0,21-5 0,14-4 0,5-4 0,5-1 0,5-8 0,4 4-1,1-4 2,-1 4-2,-4 1 2,0-1-1,-5 4-1,-5 5-1,0 0 2,-5 1 0,-10 3 1,-4 5 0,-6 4-2,-4 0 1,-10 5 1,0 4 0,0 0-1,-1 0 0,-4 0 0,0 0 2,-4 0-2,-16 4 0,5 9 0,-4 5 1,-11 4-1,1 0 0,-5 4 1,5 1-2,-10 3 1,-1 1 1,-4 13 0,0-9 1,-9 5-1,4 4 1,0 4 0,-5 1-2,10-1 0,-5 0 0,1-8 0,8-5 0,16-9 0,4 1 0,1-10 0,-1-3 0,6-6-1,14 1 1,-5-5 0,5 1-1,0-5 0,0 0-1,0 0 2,10 0 0,-6-9-1,31-13 1,-1-4 0,5-5 0,5-4-1,15 0 0,-1-5-1,1 5 2,-10-5 0,0 10 1,-1 8-1,-8-5 0,-6 5 0,-10 0-2,-4 13 2,-10 1 1,-1-1 0,1 0-1,-10 9 1,5 0-2,-5 4 1,0-4 1,0 0 0,0 0-1,-10 14 0,5-6 0,-19 14-1,9 0 2,-4 0-2,-6 0 2,1 9-1,-6 0 2,1 4-1,-10 0 0,0 0 0,0 5-2,-5 0 3,0-1-1,5 1 1,-5-1 1,10-4-2,4-4 1,6-4-2,-1-5 0,6-5 2,-1 1-2,6-5 1,4-4-1,5-1-2,5-8-3,0 5-5,0-5-10,0-5-12</inkml:trace>
  <inkml:trace contextRef="#ctx0" brushRef="#br0" timeOffset="-11200.82">2087 1556 76,'0'0'8,"0"0"1,0 0 0,0 0-1,0 0 1,0 0-1,5 0-2,-5-5-2,9 5-1,1-13 1,15 0 0,-1 0-1,5 0 0,1-1 0,4-8-1,0 9-1,5-4 0,0 3 0,-5 1 0,-4-4-1,-6 3 2,1 6-2,-6 3 0,1 1 1,-6 0-1,-9 4 1,0 0-2,-5 0 2,0 0 0,0 0-1,0 0 0,0 0 0,0 0 0,0 0 0,0 4 0,0-4 0,-10 4-1,10 14 0,-14-9 1,-1 4 1,-5 4 0,-4 1-2,0 0 2,-1-1-1,1 1 0,-1-1 0,1 1 0,-1 0 0,6-1 0,4 1 0,1-5 0,4 0 0,0-4 0,5 0 0,0-5 0,5-4 0,0 0 0,5 0 0,0-4 0,10-1 2,9-4-2,15-13 0,0 1 0,5-1 0,0 0 0,0 0 1,0 0 0,-5 4 0,5-4-1,-14 9 0,-1 0 0,-10 8 0,-9-4-1,10 9 2,-20-4-2,10 0 2,-1 4-1,-9 0-1,0 0 2,0 0-2,0 0 2,0 0-1,-5 0 0,5 0 0,0 0 0,-4 4 0,-11 14 0,0-5 0,-4 4 0,-6-3 2,1-1-1,-1 4 0,1-3 0,0-1-1,9 4 0,-5-3 0,11-6 0,4 1 0,-10 0 0,10 0 0,0-5 0,5 0-1,0 1 2,0-5-1,5 0 0,0 0-1,19-5 2,11-12-2,-1-1 2,5 5-1,0-4 0,0-5 0,0 4 0,5 0-1,0 1 0,-5-1 1,-4 5-2,-6 4 2,-5 5 0,-4-1 0,-6 1 0,-4 4 0,-5-4 1,-5-1-1,5 5 0,-5-4 0,5 4 1,-5 0-1,0 4 0,0-4 0,0 9 0,-5-9-2,-15 18 2,6-5 0,-1 4 0,0-3 0,1-1-1,-6 0 3,-4 0-2,9 0 0,-4 1-1,9-6 1,5 1 0,-5-4 0,10-1 0,-5 0 0,5-4 0,0 0 0,0 0 0,10 0 0,15-4 0,4 0 0,0-5 0,5-9 0,5 1 0,-4-1 0,-1-4 0,0 4 0,-5 5 0,1 0 0,-1 4 0,-9 0-1,-6 1 1,-4 3 0,-5 5 0,-5 0 0,0 0-1,0 0 2,0 0-1,0 5-1,-5 12 2,0-8-2,-5 4 2,-9 5-1,-1-5-1,1 0 0,4 0 1,5 1 1,-4-1 0,-6 0-1,1 0 0,4-4 0,5 4 0,0-4-1,5 0 2,1-5-1,-1 0 0,5 5-1,0-9 2,0 0-1,5 0-1,-1 0 2,1-4-2,20 4-1,-1-5 1,6-8 1,-1-4-1,5-1 0,0 1 0,0 3 1,-9-3 0,4 4 0,-4 4 0,-6 0 0,-4 5 0,0 4 0,-6 0 0,-9-5 0,5 5 0,-5 0-2,0 0 2,0 5 0,-10-1 0,6 14 0,-11-1 0,0 1 0,1-5 0,-6 0 0,5 5 0,1-1 1,-1-4 3,0 1-3,6-1 1,-6 0 1,5-4-1,5 0 0,5-5-2,0 0-1,0 1 1,0-1 0,0-4 2,0 0-1,5 0 0,20 0 0,-1-9-2,5 1 2,6-10-1,-6 0 0,0 5 0,5 0 0,-4 0 0,-6 0 0,1 4 0,-1 0-1,-4 5 2,-16-1-1,1 5-1,0 0 0,-5 0 2,0 0 0,0 0-3,-5 0 2,5 5 1,-5 4 0,5 4-3,-14 0 3,-1-4-2,5 4 2,-4 0 0,-1 9-1,5-9 2,-9 5 0,9-1 1,-5-3-2,-4-1 0,9-4 1,5-1-1,0-3 0,5 4 0,0-5-2,0-4 2,0 0 0,10 0-1,-5-4-1,19 4-1,1-5 2,9-8-1,-5-5-1,5 5-2,1 0-1,-1 0 0,0 0 2,-5-1 2,-4 10-1,-1-5 1,-14 5-1,0 4 1,-5 0 0,-5 0 0,-5 0 1,5 0 0,0 4 1,-15 9-3,-4 5 2,-1-5 1,10 5 2,-14 4 0,4-5 1,6 1 1,-6-5 0,10 5-3,-4-5 0,9-4 0,0-5 0,5 1-1,0-1 0,0-4 0,0 0 0,10-4-1,-1 4 0,11-9 0,19-13 0,0 9 0,5-1 0,-5 1 0,0 0-1,-9 4 0,-1 5 1,-9-1 0,-1 5-2,-9 0 1,-5 0 0,-5 0 0,0 0 2,0 0-2,0 5 2,-5 8 0,-5-4-2,0 0 2,5-1-1,-4-3 0,4-1-1,0-4-1,5 0-3,0 0-6,0 0-6,5-4-6</inkml:trace>
  <inkml:trace contextRef="#ctx0" brushRef="#br0" timeOffset="-1825.21">4159 1819 71,'0'0'6,"0"0"-2,0 0 0,0-4-1,0 4 0,0 0 0,0 0-2,0 0 0,0 0 1,5 0 2,-5 0-1,4 0-1,16-4 0,-5 4 0,4 0-1,6-5-1,-1-3 2,0-1-2,1 0 1,4 0-1,1-4 1,-6 4 0,-9 5-2,4 4 2,-9 0-1,-5-5 0,0 5 0,-5 0 0,0 5 3,0-5-1,0 4 1,-5 14-1,-15-5 0,6 0-1,-6 0 1,5 5 0,1-1-1,4 1 0,-5-5 0,6 0-1,-1-4 0,0 4 0,0-4 0,10 0 0,0 0 0,0-5 2,0 1-2,0-5 0,0 0 0,5 0 0,15 0 0,4-5 0,5-4 0,6-13 0,-6 5 0,5-1 0,0 5 0,-9-5 0,4 5 0,-4 0 0,-6 4 0,1 1 0,-11-1 1,-4 4 0,-5 5-2,0 0 1,0 0 1,0 5-2,0-5 1,-5 4 0,5 14 0,-4-5 1,-16 4 0,5-3-1,1-1 2,4 0 0,0-4 1,5 0-1,0 4 1,5-4-1,-5 4 1,1-4-1,4-5-1,0 0-1,0 1 2,0-1-2,4-4 0,-4 5 1,5-1 0,15-4 0,-1 0-1,6-4-1,-1-1 0,1-8 1,-1 0 1,1 4 0,-1 5-1,-4-1-1,-1 1 0,-4-1 2,-1 5 0,-9-4-1,-5 4-1,5 0 2,-5 0-1,5 0-2,-5 0 3,0 0 0,0 0-3,0 4 3,-5 1-3,5 4 3,0-5-1,0 14 0,0-10 0,0-3 1,0-1-2,0-4 2,0 0 0,0 0-1,10 0 0,5-4 0,-1-5 0,6 0 0,4 0-1,-4 5-2,-5 0-8,-6-1-9</inkml:trace>
  <inkml:trace contextRef="#ctx0" brushRef="#br2" timeOffset="37627.25">2287 2048 83,'0'0'7,"0"0"1,0 0-1,0 0 1,0 0-1,0 0 0,0 0-2,-5 0 0,5 4-1,0-4 0,0 0 0,-5 0-1,0 0 1,-4 0-1,9 0-1,-5 9-1,5-9 1,-5 0 1,5 0-2,-5 0 1,5 0 1,0 0-1,0 0 0,0 0 0,0-9 1,10 9-2,4-4 0,11-14 0,4 5-1,0-4-1,6-1 3,-1 5-2,-5 0 0,5 0-1,-9-1 1,-1 6 0,10 3 0,-9 1-1,9-1 3,-9 1-1,-6 0-1,-9-5 1,0 4 0,-1 1 0,-4 4-2,0 0 2,-5 0-1,0 0 0,0 0 0,0 0 2,10 0-1,-10 0 1,0 0 1,0 0-1,0 0 1,-5 4-1,-5-4 0,0 5-1,10-5 0,-14 4-2,-1 1 2,1 8 0,-11-4-2,10-1 2,1 6-1,-1-1 0,-9-4 0,4-1 0,1 6 0,9-6 0,-10 6 0,-4 7 0,4-3 0,-4-5-1,4 5 2,6-5-1,-1 0 0,5 5 0,0-5 0,6-4 0,-6 0 0,0-5 0,10 5 0,-5-5-1,5 5 2,-5-5-1,5 5 0,0-9-1,0 0 2,0 0-1,0 0 2,10 0-1,-5 0-1,14-9 1,6 1-2,-10-10 2,4 0 0,10 1-2,-4-1 2,4 1-1,0-1-1,1 0 2,9 5-2,-10 4 2,-4 1-3,-11-1 3,-4 0 0,5 5-2,-6-1 0,-9 5 3,0 0 0,5 0-1,-5 5 0,0-5 0,0 0 1,0 4-3,-9 5 1,-6-5-1,-14 9 1,9 9 2,-4 0-2,-6-4 1,11 0-1,-15-1 0,9 1 1,1 4 0,4 0-1,-4 0-1,9 0 0,-9 0 2,4 0-2,1-5 1,4 1 1,-5-5 0,11 0-1,-1 0-1,5-8-1,5-1 2,-5 5 0,0-9 0,5 0 0,0 0 1,0 0-1,0 0 0,0-4 0,5 4 1,24-5-2,-4-12 1,-1-1 0,6-4 0,4-4 1,-5 4 0,15 4-2,-10 1 0,-4-1 1,4 0 1,-10-4-2,1 9 2,-1 0-2,-9 9 1,-6-1 0,1 5 0,-5 0 0,-5 0 1,5 0-2,-5 0 1,0 5 0,-5-5 1,-5 13-2,-14 4 1,0-3 1,-1-1 0,-9 9-2,9 0 2,-4-5-2,-5 1 2,5 4-2,4-5 2,1 1-3,-1 4 3,6 0-2,4-4 1,0-1-2,6-4 3,-6 1-1,5-1 1,-4-4-1,4-1 1,5-3-2,5-1 1,0-4 0,0 4 0,0 1 0,0-5 0,0 0 1,5 0 0,9-9-2,11 5 0,4-9 2,1-5-2,-1 0 1,5 1 1,-5 4-2,1-1 2,-11 6-2,6 3 2,-6-4 0,-4 5-1,-10 0-1,5-1 0,-6 5 1,1 0 0,0 0 0,-5 0 1,0 0-2,0 0 1,0 0 0,0 5 1,0-1-2,-5 0 1,-14 14 1,-6 0-2,1-5 1,4 4 1,-4 1-2,9 0 1,5-1 0,-9-8 0,4 4 1,1 0 0,4-4-1,0 0-1,0 0 0,10-5 1,0 0 1,0 1-2,0-5 1,0 0 1,0 0 0,0 0-2,0 0 2,10-5-1,0 5-1,14 0 0,1-17 2,14 8-2,-15-9 1,6 10 0,-1-6 0,5 6 0,-9 3 0,-1-3 0,-9 3 0,4 1 0,-9-1 0,-5 5 0,0 0 0,-5 0 0,5 0 0,-5 5 0,0-5-2,0 4 2,0-4 0,0 13-1,-5-4 1,-5 0 0,0 0 0,-5 4 0,-4 4-1,4-3 2,1-1-1,-11 4 0,6-3 0,9-1 0,-5 0 0,5-9 0,1 5 0,9-4 0,0-1 0,0-4-1,0 0 0,0 0 1,0 0 0,9 0 1,-4 0-2,5 0-1,15-9 1,-1 9 1,-4-13 0,-1 9 0,1-1 0,-6 1 0,1-1-1,-5 1 2,-1 0-3,-4 4 0,0 0 1,-5 0 0,0 0 0,0 0-1,0 4 1,0-4 0,-5 4 0,5 10 2,-5-1 0,-4-4-1,-1-1 0,-5 1-1,5-4 0,10-1 2,0 0 0,0-4-2,0 0-2,-9 0-6,9 0-9</inkml:trace>
  <inkml:trace contextRef="#ctx0" brushRef="#br3" timeOffset="45006.07">5854 4083 71,'0'0'2,"0"0"1,0 0-1,0 0 1,0-4 2,0 4-2,0 0 1,0-4 0,0 4 0,0 0-2,0-5 1,0 1 0,0-1 1,0 5-2,5-4 0,10-5 0,9 5-1,1-5 0,-1 0 1,6 0-2,-1 1 0,0-1 0,10-4-1,-9 0-1,-1 4 1,-5 0 0,1 0 0,-1 5 0,-14-5 1,5 9 0,-6-4-2,1-1 2,5 5 0,4-4-1,-4 4 1,-5-5-1,0 5 2,-1-4-1,-9 4 0,0-4-1,0 4 2,0 0-2,0-5 3,-4 5-1,-1 0-1,0 5 0,-5-5 1,-10 0 0,-4 13 1,-5 0-1,9 0 0,-4 0 1,-1 5 2,-9 0 0,5 3 1,-5 1 1,9 0 0,-4 0-2,-5-4 0,-1 4 1,6 4 0,5-4-2,-1-13 0,1 4-1,4 5-1,10-5 0,1-4 0,4-5 0,0 1-1,5-5-1,5 0 2,-5-5-1,5-4-1,19 9 0,0-8 2,6-14 0,4 0-2,5 0-1,0 0-2,5 0 1,5 0 0,0 4-1,0-4 1,-5 5 1,0-1 0,0 5 1,-15 4-2,-5 0 2,1 1 1,-1 8 0,-19-5 0,0 5 0,0 0 0,-5 0 0,-5 0 1,5 0 1,-10 5-1,-9-5 1,-6 8-1,-4 6 1,0 3 1,-5-4 0,-6 5 0,6 4 0,-5 4-1,-5-4 1,5 0-1,5 0 1,5 0-1,-11 5 1,11-1-1,0-9 2,4 5-1,6-8 1,-6 8-1,6-14-2,14 1 0,0 4 1,0-8-2,5-1 0,0-4-1,0 0 0,5-4 0,10 4 0,14-9 1,5 5-2,0-14 0,1-4-2,9 9-1,0-9 0,0 4 0,4 1 3,1-1-1,5-4 1,-5 5 0,-5 3 1,0 1 1,-15 4-1,-4 1 0,-1 3 1,-14 1 1,-5-1-2,0 1 2,-5 0-2,0 4 1,0 0 1,-5 0 0,-5 0-1,-14 4 0,-1 9 0,-9 0 2,0 5 0,-5 0 1,0 8 1,4-4-3,1 4 3,5-8-1,-1 8-1,-4 1 1,0-14-1,5 9-2,4 0 1,11-9-1,-1-4 2,0 4 0,6 0-2,9-8 0,0-1 0,0-4 0,0 0 0,0 0 0,4 0 0,26-4-2,-1-5-1,10-4-1,0-5 0,5-8 0,5 8 0,0-4 1,5 0-1,-10 9 0,-5 4 2,-5-4-1,-10 8 1,-4 1 1,-5-5 0,-10 5 0,-1 4 0,-4 0 1,0 0 0,-4 4-2,-1-4 2,-5 0 1,-19 22 1,4-4 2,-4 4-1,-1 0 1,6 0 0,-5 0-1,-1 0 1,-9 0 0,15 4 0,4-4 0,-9 0 1,9-9-3,6 0 1,4-8-2,10 4 0,0-5-2,5-4 0,5 0-1,-10 0-2,19-4-1,15-1-1,6-12 1,-6-5-1,15 0-1,-10 4-1,0 5 2,0 0 2,-5 4-1,-14 0 0,-11 9 2,6 0 0,-10-4 1,5 4 1,-10 0-1,0 0 0,0 0 1,0 4 1,0 1-1,0-5 1,0 0-1,-5 13 2,5-4-2,0-9 0,0 8 2,0 1 0,0-5 1,0 5 2,0-4-1,-5-1 0,5 0-1,-5-4 0,5 5-3,-10-5-7,1 4-10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2:45.43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18 242 64,'0'0'3,"0"0"-1,0-9 0,0 9-1,0 0 1,-9 0-2,9 0 0,0 0 2,0 0-2,0 0 0,0 0 1,0 0 0,0 0-2,-5 0 2,5 0 1,0 0-1,0 0 1,-5-4 0,5 4 1,0 0-2,0 0 2,0 0-1,0 0 0,0 0 2,0 0-1,0 0-1,0-9-1,0 9 0,10 0 0,-1 0 0,1-9-1,0 9 0,5-8 0,9-10 0,5 0 0,-4 5 0,-1 0 0,1 0 0,4 0 0,-5-5-1,11 5 2,-6 0-1,-5-1 0,1 6-1,-1-6 2,1 6-1,-6 3 0,-4 1 0,-1 4 0,-4-9-1,0 5 2,-5 4-1,5 0 0,-5 0 0,4 0 0,-9 0 0,5-5 0,0 5 0,-5 0 0,0 0 0,0 0 2,0 0 0,-5 0 0,5 0-1,0 0 0,-10 9 0,1-9 0,-1 13-1,-5 0 0,5-4-1,-4 0 2,4 0-1,-5 4 0,1-4 0,-6 4 0,1 5-1,-1-1 2,-4 1-1,4 4-2,-4-9-2,9 5 0,-5 3 1,1 1 2,-6-8 1,6 3 0,-1 5-1,11-9 0,-6 1 0,5-1 1,0-4 0,1 4 1,-6-4-2,5-5 1,0-4 1,1 9-2,-6 0 1,5-5 0,5 0 0,0-4 0,5 0-2,0 0 2,0 5-1,0-5-1,5 0 0,-5 4 0,-5-4 1,5 0-1,5 0 2,-5-9-1,5 9 0,-5-8 2,10-6-1,14 1-1,-4 0 0,4 0 1,6-5 1,-6 1-2,5 3 1,1-3 1,-1-1 0,-4 5 1,4 0-1,-5-5 1,1 1 1,-6 4 0,-4 4 0,-5 9-1,-1-5 1,-4 1-1,-5 0 1,0-1 1,5 5 1,-5 0-2,0 0 0,-5 0-1,5 0-1,-9 9-1,4-5 0,-20 14 1,1 4-1,-1-9 0,-9 5 1,10-1-2,-6 10 2,6-5 0,-5 0-3,4 0-1,-4 0 0,9 0 2,-4 0-1,4 0 0,1-1-1,4-7 1,15-1 1,-10 0 0,6-4-1,4 0-1,0-5 1,0-4 0,0 0 1,0 0-1,0 4 0,0-4 2,4 0-1,6-8 0,0-1 2,10 4-2,4-17 2,5 9-1,5-4 0,-4-5 0,4 0 0,-5-5 2,1 10-1,4-5-1,-5 0 3,-4 0 1,4 0-1,-5 9-1,1-1 2,-1 6-1,-9 3-1,-5-8 1,-1 13-1,-4 0 2,-5 0-1,0 0 1,-5 0-1,5 0-1,0 9 0,-19-5-1,-1 5 0,-4 13 0,4 0-1,-4 9 0,-1-5 2,1 1-1,-5-5-1,4 0 1,1 0-3,4 4-1,-4-9 0,4 5-1,1 0 0,9-4 1,-5 0 1,1-5 0,9 0 1,0 0 0,-5-4 2,5-5-2,0 1 0,5-5 1,0 0 0,0 0 0,5 0 0,-5 0 0,5-9 0,15 5 0,4-14 0,-4 0 0,4-4 0,1 5 0,-1-1-2,0 1 2,6-1 1,-6 5 0,-9 0 0,-1 4 1,-4 5-2,0-1 1,-5 1-1,0 4 1,-5 0 0,-5 4 0,5-4-1,-5 5 2,-10 12-2,-9 1 1,4 4-1,1 0 0,-6 0 1,1 4-2,0 0-1,-1-4 1,-4 0-2,4 0-1,11-4 1,4-5 1,5 0 0,5-4 1,-10-5-1,10 1-1,0-5 1,0 0 0,0 0 2,0 0 0,5 0 0,15-5 0,4-12-1,1-1 1,-1 1-1,0-1 2,6 5-2,-6 0 0,-4 0 1,-10 4 1,-1 0-2,1 5 1,0 4 1,-10-5 0,0 5-2,0 0 0,0 0 2,0 5 0,0-5-1,0 4 2,0 9-1,-5 5 1,-5-5 0,5 0 0,-4 0 1,-1-4 1,5 4-1,-5-4-1,5 0-1,0-5 0,0 1 1,5-1-2,0-4-2,0 0-7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3:18.0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15 206 71,'0'0'4,"0"0"-1,0 0 0,-5 0 0,5 0-1,0 0 0,0 0-1,0 0-1,-4 0-1,4 0 1,0 0 0,0 0 1,-5 0-1,5 0 0,0 0-1,-5 0 2,5 0 0,0 0-1,0 0 0,0 0 0,0 0 0,0 0 1,0 0-2,0 0 1,0 0 0,5 0 0,-5 0 0,0 0 1,5 0 0,9-9-1,11 5 2,-6-9 0,6 4 0,-1-4-1,1-5 1,-6 10-1,6-6 1,-1 1-2,0 4 1,6-4-1,-1 4 1,-5-4 0,1 4-1,-1 1-1,1-1 0,-1 0 2,-4 0 1,-6 0-2,1 9 0,-5-4 0,0 0 0,-5 4 0,-5 0 1,4 0-1,-4 0 1,0 0 0,0 0-2,0 0 2,0 0 1,0 0-2,0 0 1,0 0-1,5 0 0,-5 0 1,0 0 0,0 0 0,0 0-2,0 0 0,0 0 1,0 0 0,0 0 1,0 0 0,0 0-1,0 0 0,0 0-1,0 0 2,-9 4-2,9 0 2,-20 1-1,0 12-1,1 1 0,-1 4 1,1-9 1,-6 5 0,1-1-2,-1 1 0,1 4-1,4 0 0,1 0 0,-1-5-1,1 1-1,4 0-1,1-5 3,-6 4 0,10 1 1,-9-5 0,9 0-1,5-4 2,5 0 0,-10-5 0,5 1 0,5-1-1,-5-4 0,5 4 1,5 5-1,-5-9 2,0 0-1,0 0 0,0 0 0,0-4 0,5 4 0,-5-5 0,15 5 0,-5-8 2,4-5-1,6-5-1,-5 0 1,4 5 0,6-4-1,4-1 0,-5 5 2,6-5-2,-6 1 1,0-1 0,1 5 0,-1 4-1,-4-4 0,4-5-1,-4 5 2,-10 9 1,-1-5-2,6 9 1,-5-4-1,-5-1 1,-5 1 0,0 4-1,0 0 0,5 4 0,-5-4 0,0 0 2,0 0-1,-5 0 0,5 0 0,-5 9-1,5-9 0,-10 9 0,0 0-1,1-1 0,-6 1 3,0 9 0,-4-5-1,4 4 0,-5-3 0,1 3-2,-6 1 0,1 8 1,0-8-2,4-1 1,0 5 0,-4 5-1,5-5 1,-1 0 0,0 0-1,11 0 0,-6-9 1,15 0-1,-5-4 0,0-5 1,5-4 0,0 9-1,0-9 1,5-4 0,-5 4 0,0 0 2,5-5-1,0 5-1,14-9 2,1 5-1,4-14-1,1-8 2,4-5-2,0 9 2,-4 5-1,-1-1 2,6 1-1,-1-1 1,-5 0 0,1 5-1,-1 0 0,-9 0 0,4 4-1,-9 5 0,0-1 0,-5 1 0,0 4 0,-5 0 3,0 0-1,5 0 1,-5 0-1,0-5 0,0 5-1,0 0 0,0 0 0,0 0-1,0 5 0,0-5 0,0 0 0,-5 4 0,5-4-1,-5 9 2,0 4-2,-15 5 2,1-1-2,-1 5 2,-4 0-2,0 0 2,4 5-1,-9-1 0,4 0-1,1 1 0,-1 4 1,6-1 0,-6-3-3,1-5 2,9 0-1,6 0-1,-6-5 2,5-4 1,5-4 0,0 0-2,5 0 2,0-5-2,-5-4 1,5 0 1,0 0 0,5 0 0,-5 0 0,0 0 1,25-9 0,-6-8-2,6-1 0,4-4 1,0-4 0,1 0 1,4-1 1,-5-4-1,1 9 1,4-4 0,0 0-1,-10 4 0,1 4-1,-1 5 0,-4 0 2,-6 8-2,-4 5 0,0-4 0,-5 0-1,0-1 2,0 5 1,-5 5-1,0-5 0,0 0 0,0 0-1,0 0 0,-5 0 0,5 0 2,0 8 0,-15-3-1,0 12 1,6 5-2,-6 0 1,-5 5 0,1-5 0,-6 0-1,1 8 0,0-3-1,4 4 2,-4-5-1,4 0-1,1 1 2,4-5-2,-5 4 0,1 0 1,4-4 1,0 0 0,6-4-2,-6-1 2,5-3-2,5-6 2,0-3-2,1-1 2,4 1-2,4-5 2,-4 0-2,0 0 0,0 0 1,10-5 0,-5 5 0,5-4 0,14-18 0,1 0 0,-1 0 0,6 0 0,4-4 0,0-10 0,5 10 0,-5 0 0,5-1-2,0 1 2,1 0 0,-6 4 0,-5 0 0,-4 4 0,-6 5 0,1 8 0,-6 1 0,-4 4 0,-5-9-1,0 9 1,0 0 0,-5 0 0,0 5 0,0-5 0,0 8 0,-10 1 0,5 9 0,-10-1 0,-4 10 0,-1-5 0,1 0 2,-6 0-3,6 0 2,-6 0-1,1 4 0,-1 0 0,1 1-1,0-5 1,-1 4 1,6 0-1,-1 1 1,-4 4 1,4-1 0,1-8-1,4-4 0,5-5 0,0 0-2,5 1 2,1-6-1,4 1 0,0-4 0,0-5 0,0 0-1,0 4 2,4-4-1,1 0 0,-5 0 0,20-4 0,-1-14 0,1-4 0,4 0 0,6-4 0,-1-1 0,5 5-1,0-4 2,1 4-1,-1-4 0,0 4 0,-5 0 0,-4 4 2,-6 5-2,1 0 0,-10 4 0,-5 4-1,-5 5 1,0 0 1,4 0-1,-4 0 0,0 0 0,0 0 0,0 0 0,0 9-1,0 0 1,-4 0 0,-6 4 0,-10 9 0,1 0-1,-6-4 1,1 3 0,4 6-1,-4-1 2,-5 5-1,4-5-1,1 1 2,-1-1-1,1 5 0,-1-5 0,1 5 0,9-9 0,1 0 0,4-4-1,0-5 2,10-4-1,-5-5 0,5 0-1,0 1 0,0-1 2,5-4 0,0 0-1,0 0 0,14-9-1,1-8 0,4-5 2,1 0 0,4 0-2,-4 0 0,4 0 2,5 0 0,-5 0-1,-4 4 0,-1 1-1,1-1 2,4 5-2,-5 4 2,1 0-1,-10 1-1,-6 8 2,1-5-1,0 1-1,-5 4 2,0 0-1,0 0-2,-5 0 3,-5 9 0,0 8-1,0 1 0,-15-1-1,1 5 2,-1-4-1,-4 4-1,-1 0 2,6 0-1,-1 0-1,-4 0 2,4 0-1,1 0 2,-1 0 0,1 0 0,9 0-1,0-9 0,0 0 0,5-4 0,5 0-1,-4-5 0,4 0 0,-5 1-1,5-1 2,-5-4-1,5 0 0,0 0 0,0 5 0,0-5-1,0 0 2,0 0-1,5 0 0,-5 0 0,5 0-1,14-9 3,1-13-2,-1 4 0,6 1-1,-1-5 1,1 0 2,-1 4-2,0 1 0,1-1 0,-6 5 0,1 0 1,-1 4-1,-4 0 1,0 5-3,-10-1 1,4 5 0,-9 0-1,0 0 2,0 0-2,-4 5 1,4-5 1,0 4-1,-15 14 0,0-1 2,-4 5-2,-1-4 1,-4 4 1,4-5 0,-4 1-1,-1 4 0,1 0 0,4 4 0,1-4-1,-1-4 2,6-1-2,-1-8 0,5 4 2,5-4-2,0 4 2,0-8 0,5-1-2,-4 1 2,4-1-2,0-4 2,0 0-1,0 0-1,0 0 0,0 0 1,0 0 1,0 0-3,0 0 3,0 0-1,0 0 0,0 0 1,9 0 0,-9 0-2,10 0 0,-5 0 2,0 9 0,0-5-1,-5-4-1,0 5 0,0-5 1,0-5-2,0 5 2,0 0-1,5 0-5,-5 0-8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3:25.058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 contextRef="#ctx0" brushRef="#br0">391 293 64,'0'-4'3,"10"-18"-2,19 4 1,-4 1 1,9-1-2,0-4 1,5 5-1,0-5 0,0 4 1,-4-4-1,4 0-1,0 5 1,-5-1 1,0 5 0,-9 4-1,-1-4 0,-4 4 0,-11 5 1,1-1-1,-5 1 0,0 4 0,-5 0 1,5 0 0,-5 0 0,0 0 1,0 0-2,0 0-1,0 0 2,0 4-1,0 1 0,-5-5-2,-10 9 2,1 4-2,-11 4 2,1 1 0,4 4-2,-14-5 2,10 1-1,-6 4 0,6 0 0,-6 0 0,6 0 0,-15 4-1,10 1 0,-6-1 2,1 18 0,5-9-2,-10 0 0,5 5 2,-6 4 0,11-9-2,0 5 2,0-5-1,-1-9 0,6 1 0,4-1 0,-4-4-1,4 0 0,6-5 2,-1-8-2,10-4 1,0 3 1,0-3 0,5-1-2,0-4 0,0 0 1,0 0 0,0 0-2,0 0 2,0 0 0,0-4 0,5-14 0,10 1 0,9-5 0,1 0 1,-1-5 0,5-3 0,6-1 0,4-9 1,5 5-1,0-5 1,5 1-2,-1 4 2,6 0-1,-5 4 0,5 4 1,-15 5-1,0 5 0,-5-1 0,-4 1-2,-6 8 2,-9 9 0,-10-9 1,-1 9 2,1 0 0,-5 0 0,0 0-1,-5 0-1,-19 9 0,4-5-1,-9 5 0,0 9 0,-1 8 0,1 0-1,-10 1 0,0 8 0,-5 0 0,0 0 0,5 9 0,-5 0 2,-5 0-1,10 0-1,0 0 0,0 0 1,5 0 0,-1-4-1,1-1-1,5-4 0,4 0 2,1-8-2,4-5 1,1 0 0,9-5 1,0 1-2,5-5 1,1-4-2,4-5 0,-5 1-1,5-1 1,0-4-2,0 0 2,0-4 2,5 4 0,9-5 0,6-17-2,-1 0 1,6 0 0,-1-4 2,10-5-1,1-4 0,4 0 2,10-9-1,-1 0 0,6 0 0,0 0 1,0 0-1,-1 0 0,6 0 0,-5 5-2,0 3 2,-6 6-1,-8 8 0,-1 0-1,-10 4 2,-5 9-1,-9 5 2,-5 0-1,-10-1 1,5 5 0,-5 0 0,-5 0 0,5 5-2,-10-5 0,-14 8 1,-1 14-1,1 0 0,-6 0 0,1 5 1,-5 3-1,-10 6 0,0 3 0,5 5 0,0 0 1,0 4-2,-5 5 1,5-9 0,-1 5-2,-4-1 2,5 0 1,0-4-1,0 0 0,0 0 0,10 0-1,-1-4 1,6-5 0,0-4 0,-1-1 0,1-3 0,4-5 1,6-5-1,4-3 1,0-1-1,5-5 1,0-8-2,5 0 1,0 5-3,0-5 2,0-5 0,5 1 1,5 0 0,14-18 0,-4 0 0,4 0 0,6 0 0,-1-5 0,5-8 0,5 0 0,5-5 0,0 1 0,0-5-2,0 4 2,-5 5 0,10 4 0,-5-4-1,0 9 1,-15 4 2,-4 4-3,-6 5 1,1 4-1,-15-4 1,0 9 0,-5 4 0,-5 4 0,0-4 0,5 9 2,-10 0-2,-19 13 0,4 0 0,1 9 1,-5-1-3,-1 10 2,1-1 0,-5-3 0,0-1 0,-1 0 1,6 0-1,5 0 0,-1-4 0,1 0 1,-1-5-1,1 9 0,4-4 0,-4 0 0,-1 4 0,6-9 0,-1 1 0,1-5 0,-1 0 0,6-5 0,4 5 0,0-13 0,5 0 0,0 0 0,5-1-2,0-8 0,0 0 0,0 0-1,0-4 2,5 0-1,15-5 2,-1-9-1,6-8 1,4 0-1,0-1 0,6-8 2,4 0 0,-5 4-1,0 0 0,0 5 0,-4 4 0,-6 4 0,-4 5 0,-1 4 0,-9 1 0,-5 3 0,0 5-1,-5 0 2,0 5-2,-5-5 0,5 4 2,-10 18 0,-14 4-1,-1-4-1,1 5 0,-1 8 2,-4 0-2,5-4 1,-1 0 0,-4-1 1,4 6-2,1-6 2,-1 1 0,1 9-1,4-10-1,1-3 2,9-1-2,0-13 2,6-4-1,-1-4 0,5-1 0,0 0 0,0 1 0,0-5 0,5-9 0,-5 9 0,4-22 0,16-4 0,-1-5 0,1 4 0,-5 10 2,4-5-2,-9 9-1,0-1 1,0 1 0,-10 9 0,0 0 0,0 4 0,0 0 0,0 0 0,0 0-1,-5 4-2,5-4-7,0 4-5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3:28.444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 contextRef="#ctx0" brushRef="#br0">0 224 70,'10'-4'3,"10"-18"0,14 0 1,0 0-1,5 0 1,0 0-1,5 0-1,-5 0 1,1 0-2,-11 9 1,-5 0-1,-4 4-1,-5 5 0,-1-1 1,-4 5-1,-5 0 1,-5 0 1,0 0-1,0 0 0,0 0 1,0 0 1,0 0-1,-5 0 0,5 5-2,-10-5 2,10 8 0,-19 19 1,-1-10-1,-4 5-1,-1 5 0,1-1 0,-1 5 1,1-5 1,4 9-1,-9-4 1,5 0-1,-1-9-1,6 0 0,9-9 0,-5 0-2,10-4 2,-4 0 0,9-5-2,0 1 2,0-5-1,0 0 0,0 0 0,4-5-1,-4 5 0,10-4 2,15-18 0,-1 0-1,5 0 0,6-4 0,4-5 0,0-4 0,0-5 0,0 14 0,0-1 0,0 5 0,-10 0 0,1 5 0,-6 4 0,-9-1 0,-5 10 0,-1 4 0,-4-4 0,-5 4 0,0 0 0,0 0 0,-5 4 0,5-4 2,-4 4-2,-21 14 0,6 4 0,-1 4 0,-4 1 1,-1-10-3,6 5 2,-6 0 0,6 0 0,-1 5 0,1-1 1,-1-4-1,-4 0 0,4 0 0,-4 4 1,4-4-1,5 0 0,-4 0 1,4-4-3,1-1 2,-1 1 0,10-5 0,-5-4 0,10-5 1,-5-4 0,5 0 0,0-4-3,5 0 3,0-1-2,20-4 1,-1-17 1,10 0 0,-5-5-1,6 4 0,4-3 0,-5-1-1,0 5 2,0-5-1,1 4 0,-6 10-1,0-5 0,-4 0 2,-6 9 0,-4-1-1,-5 6 0,-1-1 0,-4 9 2,0 0-2,-5 0 0,0 0 0,0 0 1,0 0 0,0 9-2,-5 8 1,-14 5 0,-1 5 0,1-5 1,-1 4 0,-4 0-1,-1 1 0,6 4-1,-6 4 0,6-5 2,-1-3 0,1-1-1,4-4 0,5-4 0,0-5 0,6-4-1,-1 0 2,5-5-1,0 0-1,0-4 0,0 0 2,5 0 0,19-4-2,-4-18 2,4 0-1,5-9 0,1 5-1,-1-1 0,5-3 2,0 3 0,-4 1-1,-6 8 0,-4-4 0,-1 14-1,-9 3 2,0 5-2,-5 0 0,-5 0 1,5 0 0,-5 5 0,0-1 0,-10 5 0,10 13 0,-20 0 0,1 8 0,-1 1 1,-4 4 1,-1 1 1,1 8-1,-1 0-1,6-5-1,-6 1 2,6-5-1,-6 0 1,6 0-2,4 0 0,-4-4 1,4 0-1,-5-5 1,6 1-2,-1-5 1,0 0 0,6 0 0,4-9 1,0-4 0,5-5-2,-5 0 2,0 1-2,5-5 0,5 0-1,-5-5 2,5 5 0,14-8 0,6-10 0,-6-4 0,6-4 0,-1-1 0,6-4 0,-1-4-1,5 0 0,0 0 2,-4 0-1,-1 4-1,-5 5 0,1-1 1,-6 5 0,-4 9 0,0 4 0,-10 0 0,0 5 0,-5 0 1,0 4 0,0 0-2,0 0 2,0 0-2,0 4 0,-5 9 2,-5 5 0,-15-1-1,6 5-1,-6 5 2,1-1-2,-5 5 2,4 4-1,-4 0-1,0 5 2,-1-1 1,1 1 2,0 0-3,-1-5 1,6-5 0,-1-3-1,6 4-1,-1-9 0,6-9 1,4 4-1,0-8 1,5 0 0,0-5-1,0 1 0,5-1 0,0-4-1,0 0 2,0 0-1,0 0-1,0 0 0,0 0 2,0 0 0,0-4-1,5 4 0,-5-5 0,10 1 0,-5-5 0,15-4 0,4 0 0,0-9 0,1-9 0,4-4-1,10 4-1,0-8-1,5-1 0,-5 0-1,1 1 3,-1 4 0,-5 0 0,-5 4 0,5 9-1,-14 4 2,-10 5-1,-1 0 1,-4 8 0,0 5 0,0 0 0,-5 0 0,0 0-1,-5 5 2,-9 4-1,-1 13 0,0 0 0,1 0 0,-6 4 0,1 5 0,-1-1 0,0 1 0,-4 0 2,0 13 0,-1-4 0,1-1 1,-1 9-1,1-4-2,-1 5 1,1-5 1,0 0-1,4-5 1,0 1-2,6-5 0,-1-13 1,5 4 0,5-12 0,1 3-2,4-8 2,0-5-2,0 1 2,0-1-1,0-4-1,4-4 0,-4-1 2,15-3 0,10-19-1,-1-4 0,0-4-2,6-13 2,4-1-2,5 6-2,-5-1 1,0 0-1,10 0 2,0 0 0,-4 9 1,-1-1 0,-5 6 2,-5 8-1,0 0-1,1 8 0,-16 6 1,-4 3 1,0 1-2,-5-1 1,0 5 0,-5 0 0,-5 0 1,0 5 0,0 8 1,-14 18 0,-6-5 1,1 5-1,-1 4 0,1-4 1,-6 8-1,1 1-1,0 0 3,4-1-1,1-4-1,0 5-1,-1 4 1,1 4 0,-1 1-1,1-5 1,-1-5-1,1 1-2,4-5 3,6-4-1,-1-9 0,5-5 0,1 1-2,4-5-1,5-4 3,0-5-1,0 5 0,0-9 1,0 0 0,0 0-2,0 0 1,5-5 1,-1 1 0,11-5-1,10-13 0,-1-4 0,5-9 0,5-5 0,1-4 0,-1 0-1,5-4 2,-5-5-1,5 5-1,0 8 0,0 1 2,-4 8 0,-6 9-3,-9 4 0,-6 5 1,1 4 0,-10 5 0,0 0 1,-5 4-2,-5 0 1,0 0 0,5 4 2,0 9-2,-10 9 0,-9 5 1,-1-1 1,0 0-2,1 5 2,-1 0-2,-4 8 2,4 1 1,-4 4 1,4 0-1,1 4-1,-6-4 0,6-4 1,4-1 0,1 1-1,-6-1 0,5-3 0,1-6-1,4-3 0,0-1 0,5-8 0,0-5 0,5-4 0,0-5 0,0 0 0,0 1 0,0-5 0,0-5 0,5 1 0,5-9 0,14-18-1,6 0 2,4-4-1,0 0 0,-4-5 0,4-3 0,0 3 0,0-4 0,0 9 0,5 0 0,-9 4 0,9-9-1,-5 14 2,0 0-1,-4 4 0,-1 0 0,-5 8 0,-4 6 0,-5-1 0,-6 4-1,-9-3 0,5 8 1,-5 0 0,0 0 0,5 4 0,-5 5 0,-5 4 0,0 5 0,-9 4 0,-1 8-2,-9 6 2,-1-1 0,6 4 1,-6 5 0,1 0 0,4-4-2,-4-1 2,-1 5 0,6-4-1,-1-5 0,1-4 0,-1 0 0,10-9 0,-4-1 0,9-3 2,-5 0-1,10-5 0,-10-4-2,5-9 2,5 0 0,0 0-1,0 0 0,0 0 0,0-5 0,5 5 0,5-13 0,0-9 0,14 0 0,1-9 0,-1 1-1,5-1-2,-4-4-1,9-5 0,0 0 1,5 1 0,0-1-1,-4 1 2,-6 4 2,5 4-1,-9 9-1,-6 0 2,-4 4-2,-5 10 0,-5 8 0,-1 0 1,-4 0 1,0 8-1,-4 6 1,-6 12 0,-15 0 2,1 9-1,-1 9 1,-9-4 1,-10 4-1,5 4 1,10-4 2,4 0-2,-4 5 1,5-6-2,-1-3 0,1 0 1,9-10-2,0 1 1,-4-4-2,4-1 2,5-4-2,1 0 1,4 0-1,0-5 1,5-3 0,0-6-1,-5 1 0,5-4 2,0-5-2,0 0 0,0 0 0,0-5 1,5 5 0,-5-9 0,5-8-1,19-10 0,1 1 0,-1-5 0,5 1 0,6-6 0,-1-3 0,-5-1-1,10 5-1,-5 0 1,1 0 1,-6 4 0,0 0-1,-4 5-1,-6-1 2,1 5 0,-5 5-2,4 8 1,-9-4 1,-5 9-1,0 4 0,-5 0-1,0-5 1,0 5 0,0 5 2,-5-5-1,5 8 0,-10 19 0,-14-5-1,4 8 2,0 1-1,1 0 0,-10 4 0,4 5 0,-4-1-1,4-4 0,-4 1 2,5-10 0,-1 5 1,15 0 0,-9-5 0,-1-4-1,6-5 0,4 1 0,0-9 0,5 0-1,5-9 0,-5 4 2,10-4-3,-5 0 1,0 0 1,5-13-1,15-5 0,14-17-3,-5 4 2,5-8-1,1-1 0,4 1-1,-5-1 1,10 9 0,-10 1-1,-9-1 1,-1 4 2,0 5-1,1 5 1,-15-1 0,4 5 0,-4 4 0,-5 5-1,0-1-1,0 1 2,-5 4 0,0 0-2,0 0 2,0 0-1,0 9 1,-10-9-2,5 22-3,-10-5-12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3:35.448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 contextRef="#ctx0" brushRef="#br0">10 217 71,'0'0'4,"0"0"-1,0 0 0,0 0-1,-5 0-1,0 0 0,5 0 0,0 0 0,0 0-2,0 0 2,0 0-1,0 0 0,0 0 0,0 0-1,0 4 2,0-4-1,0 5 0,0-5 0,0 4 0,0 5 0,10 4 0,-10-4 0,15 4 2,-1 0 0,1-4 2,9 4-2,-4 0 0,0-4 2,4 4-1,-4-4 0,4 4-1,0 0 2,6-4 1,-1 0 0,5-5-2,0 1 0,-4-1-1,-1-4-1,0 0 0,6-4 0,-11 4-2,5-5 2,-4-3 0,-6-1-1,-14 9 2,-5 0 2,0-5 1,0 5 1,0 0 0,0 0-1,0 0 0,-10 0-3,-9 0 0,-6 0-1,1 0 1,0 0-2,-1 0 2,1 0-2,-1-4 0,6-5 0,-1 0-1,-9-4-1,9-4-2,-4 8-2,4-9-1,-4-4 1,-1 5 0,1-5 3,5-5-1,-1 1 1,0 4 2,6 4-1,4 1 1,0-5 0,0 17-2,6-8-1,-1 4 1,0 5 1,0-5-1,0 9 1,5 0 2,0 0 0,0-4-2,0-1 1,0 1 0,0 4 0,0 4 1,0-4 0,0 0 0,0 0 0,5 0 0,10 5 0,-1 17 1,6-5-2,-1-3 1,-4 8 0,5 0 0,4 0 0,0 0 0,1 4 1,-1-4-2,1 0 1,4-5 2,0 1 0,1 0 0,-6-1-1,5 1 1,-4-1-1,4-3 1,-9-6 0,-1 1-1,1-4 0,-6 8 1,-14-13 1,5 4 0,0 5 2,-5-9 1,0 0 1,0 0 0,0 0-1,0 0 0,-5 0-3,5 0 1,-14 0-1,-6 0 0,10-4-1,-4-14-1,-6 5 1,-4-5-2,-1-4 0,-4 0-3,5 5 0,-6-14 1,6 4-1,-10 1-2,4-5 0,6 5 0,-1 0 3,11-1-1,-6 5-1,10 0 0,-4 0 1,4 5 0,0 4-2,5 4 1,5-4 1,-5 4-2,5 9 2,0-5-1,0 5 1,-4 0 1,4-4-1,0 4 1,0 0 0,0 0 1,0 4 0,0-4 0,0 0 1,0 0 0,9 5 0,-9-5 0,20 13 0,-1-4 0,-4 4 0,5 0 0,-1 5 0,6-5 0,-1 4-2,0 5 3,6 0 0,-6 0-1,6 0 0,-1-4 0,0 0 0,5 4 0,1-9 0,-6-5 0,-5 1 0,1-4 1,4-1-2,0 0-1,-9-4 3,4 0 0,-19 0-1,10 0 1,-15 0 1,0-4-1,0 4 3,0 0 0,0-4-1,-10 4 0,5 0-2,-9 0 1,-16-5 0,6-4-2,-1 5 0,-4 0 0,0-1 1,-1-8-2,-4-9-3,5 5-1,0-10 0,-1 1-3,1-5 2,5 0-1,-6-4-2,1 9 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3:35.760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 contextRef="#ctx0" brushRef="#br0">234 132 68,'0'0'2,"0"0"0,0 0-2,0 0 2,0 0 2,0 0 3,0 0 0,0 0-2,0 0-1,-5-5-1,-4 5 0,-16-4-2,1-5 1,-1-4-2,1 0 0,-5-9-3,-6 4-1,1-4-3,10-4-2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3:36.088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 contextRef="#ctx0" brushRef="#br0">92 158 60,'0'0'2,"0"-4"1,0 4 1,5 0 0,-5 0 1,0-4-1,0 4-1,0-5 1,5-4-1,-5-8-1,0-1-2,-5 5 0,-14 0 1,4-5-1,0-4-1,-9 9-4,0-9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41:56.185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68 106 63,'0'0'3,"0"0"1,-5 0-1,0 0 0,1 0 1,4 0-1,-5 0-2,5 0 3,0 0-3,0 0 0,0 0 1,0 0 0,-5 0-1,5 0 0,0 0 0,5 4 1,-5-4-1,0 0 2,0 0 2,5 0-1,9 0 0,1 0 0,4 0-1,1 0 0,4-4-1,11 4-1,-1-5 0,0-4 0,5 1 0,5-1-2,0 4 2,5-3-1,10-1 0,-1 0-1,1 0 0,-5 1 2,-5 3 0,4-4-2,-9 5 2,-5 0-2,-4-1 2,-6 5-1,-5 0 0,-4 0-1,-1 0 2,1 0-1,-5 0 0,-10 0 0,-5 0 0,9 0 0,-4 0 0,0 0-1,-5 0 2,0 0-1,0 0 0,0 0 0,0 0 0,0 0 0,0 5 0,0-5 0,0 0 0,0 0 0,0 0 0,0 0 0,0 0 0,0 0 0,0 0 0,0 0 0,0 0 0,0 0 0,0 0 0,0 0 0,0 4 0,0-4 0,0 0 0,-10 0 2,10 0-1,-9 0 0,9 0 0,-15 0 1,10 0 0,0 0 0,0 0-1,0 0 0,-4 0-1,4 0 1,-5 0 0,-5 0-1,1 4 0,-1-4-1,-10 9 2,-4 0-1,-5 0 0,5 0 0,-6-1 0,-4 1 0,-5 0-1,5 8 2,-5-3 1,5-1-2,-10 4 1,5-3 0,-5 3 0,1-4 1,4 1-1,-5-1 0,5 9 1,0-5-2,5-3 1,0-6 0,9 10 1,6-5 1,-1-4-2,11-9 0,4 4-1,0 1 0,5-1 0,0-4 0,5 4 2,0-4-2,0 0 1,0 0-1,0 0 0,10-8 1,-5 8 0,15-9-1,-1 4 0,1-3 0,-1-6 0,6 6 0,4-1 0,0-9 0,6 5 0,9 4 0,4 1 0,-4-1 0,0-4 0,15-1 0,0 6 0,4-1 0,6 0 0,-1 0 0,-4 0 0,-1 5 0,1 4 0,-1-4 0,-9-1-1,-5 1 2,-5-5-2,-5 5 0,-5 4 1,-14 0 1,-1 0-2,-9 0-1,0 0 0,-5 0 1,-5 0-2,0 0 1,0 0 2,0 0 0,0 0-2,0 0 2,0 0-1,-10 0 0,5 4 2,-15 0-1,1-4 0,-1 0 0,-4 5 0,-1 4 0,1-5 0,0 0-1,-11 5 0,1 0 2,-10 4-2,-5-4 2,5 9 0,-5-1-2,-9-4 2,4 9-1,5 0-1,-10-4 2,1-1-2,-1 1 0,5 4 2,1 9 0,4-9-1,5-9 0,0 5 0,5-5-1,0 4 2,14-8-1,1 0-1,9 0 0,0-5 1,6 0-3,4 1 0,5-5 0,0 4 0,0-4 1,0 0 0,5 0 1,4-4 0,21 4 0,9-9-1,-5-13 2,15 5 0,5-1 0,-5 0-1,4-4 0,21 0 1,-1 5 0,10-5-1,0 4 2,-5 1-1,0 8 0,1-4-1,-6 0 0,-5 4 2,1 0 0,-11 0-1,-4 0 0,-10 9-1,-10 0 2,-4-4-2,-6 4 2,-9 0-1,-10 0 0,4 0-1,-9 4 0,0-4 2,0 0 0,0 0-1,-4 0 0,4 0 0,-10 9 0,-10-9 0,-4 5-1,-5-1 2,-1 0-2,-9 10 2,0-1-2,-10 4 2,0 1-2,-4-1 2,-6 5-2,-14 0 3,9 5-2,-9-1-1,9-4 1,-9 9 2,9 0-3,1-1 2,4-3 0,1-1 0,4 1 0,5-5-1,5 0 0,10-5 0,0 1 0,9-5 0,10-4 0,6-1 0,4-3-1,5-1 2,0 1-1,0-1 0,5-4 0,0 0 0,4-4-1,16 4 2,4 0-2,5-18 2,5 1-1,5-1-1,15 0 2,5-4-2,14 5 0,5-5 1,5-5 1,5 5 0,-5 0-1,0 5 0,-5-5 0,0 0 0,0 4 0,-10-4-1,-4 9 2,-6 0-1,-14 4-1,-10 9 2,-10 0-3,-14 0-1,-5 0 1,0 0 0,-6 0 0,-4 5 1,-4-1 1,-11-4 0,-14 4-2,-6 18 2,1-8 0,-15 3 0,5 1 0,-9-1 0,-6 5 0,-5 0 1,-4 5 0,-5-1 1,-6 0 1,-4 1 0,0-1 0,0 5 0,-5 4-1,10-4 1,5 0 1,-1-5-1,6-4-2,14 0 1,1 0-2,9-4 1,9-1 0,11-8 0,9-5-1,1 1 0,9-1 0,5-4 0,0 0-1,0 0 2,9 0-1,6 0-1,5 0 2,24-9-1,5-13-1,9 0 2,11 0-2,-6 0 0,15 0 1,0 0 1,1 0 0,4 0-1,-5 0 0,-5 9 0,1 0 0,-11 0-1,-14 0 2,-5 0-1,0 4 0,-10 0-1,-5 0 2,-9 5-2,-10 4 2,-5 0-1,0-5 0,-5 5 0,-5 5-1,-10-5 2,-19 9-1,-5-5-1,-5 18 2,-5-4-2,-20 3 2,-4 6-2,-5 4 2,-10-1-2,5 6 2,-10-1-1,15 0 0,0 0 2,9-4 0,11-5 1,9-4-2,5-4 0,10-1 1,14-3-2,5-6 1,6 1 0,9-9 0,0 5 0,9-5-1,6 0 0,24-9 0,5-9-1,5-4-1,14 0-2,6-4 0,9-1 1,-5 1-1,6 4 3,9 0-1,-10 0 1,5 0 1,0 0 0,-10 0 0,-4 5 0,-6-1-2,-4 5 1,-10 0 0,-5 4 0,0 4 1,-15 1 1,-5 0 0,-9 4-3,0 0 2,-10 0 1,-1 0-2,-4 4 2,0-4 0,-4 4-2,-21 10 0,1 3 1,-11-4 1,6 5 0,-10 0-2,-5-5 2,5 4-2,-5 1 2,5 0-1,0-5-1,0 0 2,14 0-1,6-4 0,4-5-1,5 1 0,5-1 1,5-4-2,0 0 0,5 0 0,5 0-1,10 0 1,29-4-1,-1-10 1,11-3 1,-5 4 0,0 4 0,-6 0 0,1 0 1,0 1 0,-5 8 0,-10-5 0,-9 5 0,-6 0-2,1 0 1,-20 0 0,0 0 0,-5 5 2,0-5 0,-10 8-1,-14 10 2,-10 0 0,0-1 1,0 1 1,-5-1 2,0 1 0,0-1-1,0-3 0,5-1-2,0 0 1,0 0-2,14-4 0,1 0 0,4-5-1,10 1 0,6 3-1,4-8-2,0 0 2,4 0 0,11 0 0,24 0-1,5 0-2,10-4-1,5 0-1,-1-5 2,1 0 1,-5 5 0,-6-1 0,1 1 1,-5-1-1,-9 5 2,-6 0 0,-5 0-1,-9 0 0,-10 0 0,0 0 1,-5 0 0,0 0 0,-5 0 0,5 5 1,-10-5 2,-14 4 1,-1 9 0,1 1 1,-6-1-1,6 0 0,-5 0-2,-1-4 1,1 0-2,5-5 0,-1 9 1,1-4-2,9 4 0,0-8 0,6-1 0,4 5 1,0-9-1,5 0-2,0 4 2,5-4-1,5 0-1,9 0-2,20-4 0,0-5-2,5-4-1,-5 4 3,-4 5 1,4-5 0,0 0 0,0 5 1,-5 4 1,-10 0 0,-4-9 0,-10 9 0,0 0 1,-6 0 0,1 0 0,0 0 0,-5 0 1,0 0 0,0 0-1,-14 0 0,9 4 3,-10 9-1,-14-4 1,-1 4 0,1 1 1,5-1 0,4-9-2,1 5 1,9-5-1,-5 1-1,5-1 0,1 1-1,9-5 0,0-5 0,4 5-2,6 0-2,5 0-1,14 0-3,20 0 0,10-13 2,-1 4-2,6 5 0,-1-1 2,11 1 2,-6 4 1,-9-4 1,-10 4 0,-5 0 1,-10 0 0,-10 8 0,-4-3-1,-15 4 3,-5-5 2,-15 5 1,-5 4 4,-14 0 0,-5 5 2,-10-1 1,0 1 1,-14 0-1,-1-1-1,1 5-1,4 0-1,-4-4-2,9-1 0,5 5-2,0-4 1,15-9-2,10-5-2,9 9-1,0-4 1,10 0-3,0-9 1,5 0-1,10 0-1,0 0 0,14 0-2,30 0-1,0-5-1,14-3-1,1-10 1,9 9 0,-5 0 1,5-8 2,1 17 0,-6-9 1,0 9 1,-14-9 0,-5 9 2,-6-4-1,-13 4 0,-6 0 0,-14-5 2,-6 5 3,-4 0 2,0 5 1,-5-5-1,-5 4 0,-9-4-1,-16 9 0,-9 0-2,-5 4 1,-5-9-2,1 14-1,-6 0 1,-5-1-2,-4 1 0,-1-5 2,1 5-1,-6-10 0,20 6 0,-9 3-2,14-13 0,5 10 1,9-6 0,11-3 1,-6 4 0,11-1-2,-1-3 0,10-1-1,0 1 1,5-1-1,0 0 2,0-4 0,5 0 0,0 0 0,10 0 0,19 0 0,0-8 0,5 3 0,10-12 0,10 3 0,4 6 0,1-6 0,4 1 0,1 5 0,-1-14 0,0 17 0,-9-4 1,0 5-2,-11 0 1,-8 4-2,-6 0 2,-5 0 0,-14-9 1,-5 9-1,-1-5 0,-9 5 1,-5 5-1,5-5 1,-9 4 1,-16 9-1,-4 1 1,-5-1-1,-1-9 1,-4 9-2,-5-4 2,0 9 0,-4-5-2,-1 4 1,-5 1 0,0-5-1,-4 9 1,-1-4 0,0-1-1,6-3 2,4-6-1,14 1 1,6 0-2,5 0 0,4-5 0,20 1-1,0-5 2,5 0-2,-5 0-1,20 0-1,24 0 2,9-5-1,11-4 1,9 1-4,5-6 3,1 1 0,8 0 1,-3 4 0,4 5 0,-10 4 1,-5-5 1,-5 5 0,-14-4-2,-5 4 2,-10 0-3,-10 0 2,-4 0 1,-6 4 0,-4-4-1,-10 0 2,0 0-2,-10 5 2,5-5 0,-15 4 1,-9-4-1,-10 13 1,-1 1-1,-13-1-2,9-4 1,-5 4 0,-5 4 1,0-4-2,-5 1 0,0-1 0,-4 0 0,-1 9 0,0-4 0,10-5 0,1 4 0,9-8 0,9 4 0,6-4 2,-1-4-2,16-1 0,-6 0 0,5 1-1,10-5 0,0 4 0,5-4 0,0 0-1,19-4 2,11 4-1,-1-5 0,10 1 0,5-9-2,4 4 1,6 0 0,5 0 0,4-4 0,0 4 2,6 1-1,-6-1 0,0 4 0,-9 1-1,-10 0-1,5 4 0,-10 0-1,-10-5 1,-10 5 2,-9 0-1,-5 0 1,-5 0 1,-5 0-1,-5 0 2,-10 5 1,-4-5-1,-16 8 2,1-8 0,-5 9 1,0 4 1,-5 1 0,0-1-3,-5 0 0,0 0-1,-4 5 0,-1-5 1,-5 0-1,5 5-1,-4-5 1,9 0-1,5 0 1,0 0 0,5 1-2,5-6 2,4 1-2,6-4 0,9-1 1,10 0 0,-4-4-2,4 0 1,5 0-1,0 0 0,0 0 1,0 5 0,0-5 0,9 0 1,21 0 0,-1-5-2,5 1 2,15 0 0,5-10 0,0 6 0,9-6-1,1 1 1,4 4-1,-4 1 0,4 3 1,-4 1 1,-1-5-2,-4 9 1,-10-4 0,-10 4 0,-5 0 0,-10 0-3,-14 0 0,5 0 0,-5 0 1,-15 0 1,0 0 0,-15 0 0,-19 4 0,-5 9 1,-5-4 1,-4 0-2,-6 8 3,-5 1 0,1-5 0,-6 5 1,6-5-1,-1 5 0,6-1-1,4 1 1,5-1-1,0-3-1,10-1 0,5 0 2,14-4-2,1-1 1,14-3-1,-5 4 0,5-9 0,0 0 0,5 0 0,5 0 0,0 0 0,10 0 0,9 0 0,1-9-2,-1 4 1,5-3 1,6 3-1,9-3 0,5 3 2,-1-8-2,6 4 1,0-4 1,0 9 0,-5-1-2,-5 1 0,-5-1 1,-5 1 0,-5 4 0,-9 0 0,-6 0-2,1 0 1,-10 0-1,5 0 2,-5 0 0,-5 0 0,0 0 0,-5 4 1,-5-4 0,-5 9-1,-19-4 0,5 17 0,-5-5 2,-15-4-1,5 0 0,-5 1 1,0-1-1,5 4 0,-5-3 0,5-1 0,-5 0-1,5-4 0,10 4 0,0-4 0,9 0 0,16-5-1,-6-4-1,15 0-1,0 4 1,10-4 1,4 0-1,21-4-1,13 0-1,6-1-1,10 1 1,-1-5 1,1 5 1,4-1-1,-4 1 2,-1-1-1,-4 5 1,4-4 0,-9 4 0,-5 0 0,-5 0 2,-15 0-2,-4 0 1,-11 0 0,11 0 1,-15 0 3,-1 0 1,-9 0 1,-4 0-3,-6 0 1,5 4 0,-20-4-1,-9 5 0,-5 8 0,-5-4 0,0 4-1,0-4 0,-10 4-1,1-4 1,4 4-1,0 5 1,0-5-1,0 0 0,10 4 0,0-3-1,0-6-1,15 6 2,-1-1-1,10-4 0,1-9 0,9 4-1,0 0 0,5-4 1,0 0-2,10 0 2,0 0-1,14-4-1,20 4-2,0-9-2,5 0 1,0-4 1,4 4 1,1-4 1,0 9-1,-5-5 2,0 0-1,-5 1 0,0 8 1,-5-5 0,-5 1 2,-10 4-2,-4 0 2,-10 0-2,-5 0 0,-5 4 1,-5-4 1,0 0 1,-10 0 1,-14 9 0,-10 0 1,-10 4 0,0 13 0,0-8-1,0 4 2,5 0 0,0 0-1,-5 4-1,1-8 0,-1-1-1,0-3-1,10 3 1,5-4-1,9-8 0,1 8 0,9-9-3,5-4 0,5 5 1,5-5-1,0 4-1,0 0 1,0-4 0,5 0 1,10 0-2,14-4-1,1 0 0,-1 4 2,5-5-1,0-4 2,0 9 1,1-8 0,4-1 0,0 4-2,-5-3 1,0 8 0,0 0 0,-9-9 1,-6 9 1,-4 0 0,0-4-2,-5 4 0,-6 0 1,-4 0 0,0 4 1,-4-4-2,-1 0 2,-10 4 0,-19 5 1,-10 4 0,5 9 0,-10 5-1,0-5 1,0 0-1,0 0 2,0 0-2,1 0 2,4-5-2,9 5 0,-4-4 0,10-1 1,4-8-2,11 0 0,4 0-1,5-9-1,5 4-1,0-4 2,10 0-1,5 0-1,24 0 0,0-9-1,0 5 1,0-5 1,0 0-1,-5 5 1,-4-1 0,4-8 1,-10 4 0,1 9-1,-11-4 2,-4 0 1,-10 4 0,0 0 2,0 0-1,5 0 1,-5 0-1,0 0 0,-5 4-1,-14-4 0,-6 9 0,1 0 0,-1 4-1,-4 0 0,0 5 3,-6-5-1,1 0 1,0 5-1,-5-5 1,10 0-2,-1-4 0,6 0 1,4-5-2,11 0 0,4-4 0,0 5-1,5-1-1,0 1 0,10-5-1,4 0-1,15-5-2,6 1 0,9-5-1,5-4-2,4 0 1,-4 4 1,0 0 2,0 5 0,-15-1 2,5 1 1,-9-1 1,-11 5 0,-4 0 0,-10 0 0,4 0 2,-9 0 0,-4 0 3,4 5 2,-15-5 1,-14 9-1,-6-9-1,1 17 0,-5-4 0,5 1 0,-5-1 1,0 0-2,4 0-1,1 0 0,-5 1 0,5-6-3,0 5 1,4-4 1,1 4 0,5-4-2,4-4 0,1 3 1,4 1 0,5 0 0,5-5-2,0 5 0,5-4 1,0-1 0,0-4 0,0 0-2,0 0 1,0 0-2,15 0 2,9-4-1,1 4-2,4-5 1,0-4-1,-4 1 1,4 3 1,-4-4-1,-1 5 1,-9 0 0,-1-1 0,-9 1 1,0 4 2,-5 0-2,0 0 2,0 4 0,-14-4 2,-11 9 0,-9-5 1,0 10 0,-10 3 2,0-4-2,0 5-1,5 0 1,-5-1 0,9 1-2,1-5 0,0 0 0,10 0-1,19-4 0,-10-5 0,10 1 0,0-1-2,0-4 0,5 0 1,15 0-3,0 0 0,24 0-2,0-4 1,-10-1-1,1-3 1,9-1 1,-5 5 1,-10 4 0,1-14-1,-6 10 1,-9 4 1,0-4 1,4 4 0,-4 0-1,-10 0 0,0 0 0,5 0 2,-5 0-2,0 0 2,0 4 1,0-4-2,0 0 0,-5 9 1,0 0 0,0-1-1,-4 1 1,-1-5 0,-5 5 1,6 0 0,-6 0-1,10-5-1,-5 1 2,0-5-2,6 4 1,4-4-3,0 4-2,0-4-1,0-4-1,4 4-1,11 0-1,10 0 1,9-4 0,0 4 1,5-5-1,0 1 1,-5 4 3,-4 0 0,-6 0-1,-4 4 0,-1 1 2,-9-5 1,-5 4 1,-5 9 3,0 0 1,-10-4 2,-5 0 1,-9-5 1,0 5 0,-6 4 1,1-4-1,0 4 1,4-4-2,1 0 0,-1 0-2,1-9 0,9 4 0,5-4-3,1 5 0,-1-1-1,10 5 0,0-5 0,0 1 0,0-5-1,-5 4 0,0 0 0,5-4 0,0 5 0,0-1 0,0 5 0,0-5 0,0 1 0,0-1-1,0-4-1,0 0-2,0 0-1,0 0-7,0-4-8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3:37.991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 contextRef="#ctx0" brushRef="#br0">538 901 70,'5'4'2,"10"1"3,4-5-2,-4 4 0,0-4-2,-1 4 0,-4 1 1,0-1-2,0-4 3,-6 0 0,1 0 3,0 0 2,-5 0 1,0 0 0,0-4-2,-10 4 1,6 0-1,-21-9-2,1 0-1,-1 5-1,1-9-1,-10 4-2,-5 0 2,4-4-2,-4-9 0,0 4 1,10 5-1,-10-5-2,9-8 0,-4 0-5,5-1-1,-5 1 1,9 4 2,1-4-1,-1 4 1,1 4 1,9 0 0,-4 5 1,9 0 2,0 9-1,5-1 1,-4 1 0,4-1 1,0 1-1,0 4 0,5 0 1,0 0 0,0 0 1,0 0-3,5 0 1,-5 0 1,5 0 1,9 9-1,6-5 4,-1 14 0,1-1 0,0 1 3,4-5-1,0 9 0,1-4 0,9 4-2,0 0-1,5-5 1,-9 5 0,-1-4 0,10-1-2,0 1 1,0 0 0,-9-1 0,-1-4 0,0 1-1,1 3 1,-11-4-1,6-4-1,-6 9 1,1-9-1,-6-1 1,-4 1 1,-5 0-1,0-5 0,0 1 2,-5-5 0,0 0 0,0 0-1,0 0-1,0 0 0,-5-5-1,5 5 0,-10 0-1,-10-17-2,1-5-2,-5 9 0,-1-5-1,1-4-2,-15 0 0,-5-4 0,0-1 1,-5 1 2,5 0 1,-5-1 0,10-4 1,-5 1 0,10-1-1,4 0 1,6 5 1,-1-1 0,11 5-1,4 0 2,0 5-2,0 4 2,6 4-1,-1 4 0,0 1-2,5 4-1,0-4 1,0 4 1,0 0 1,5 0-1,14 0 0,1 0 2,4 0-1,-4 4 1,4 0-1,1 5 0,-6 0 2,6 4-1,4 0 0,-10 5-1,11-5 3,4 0 2,5 0-1,0 5 2,0 4-2,-5 0-2,-4 0 3,-1-4-3,5 4 1,-4 0 1,-6 0-1,0-5 1,-9 1-1,5-1 0,-11-8-1,6 4 1,-10-4 0,0-5-2,5-4 1,-10 5 1,0-5 2,5 4 2,-5-4 0,0 0-2,-5-4-2,5-1-1,0 5 0,-5-4 0,-10-9 1,-4 0-2,-6 0 0,1-5-2,-10 0-2,-1 1 2,-4-5 0,0-5 0,-5 5 0,-10-4 1,15-5 0,5 5-1,10 0 2,-6 4 0,11 0 0,-1 0-2,6 0 1,-1 4 0,10-4-1,-5 4-1,10 5 1,0 0 2,-5 4-1,5 0-1,0 5-1,0 4 1,0 0-1,0 0 1,5 0 0,15 0 1,-1 0 1,-4 4-1,0 5 0,4 4-1,-4 5 2,9 0 0,1 4 1,-1 4-1,-4 0 1,9 5 2,0 0-1,-4 4 0,9-4-1,-10 0 0,1-1 0,-1 1 0,1 0-1,-1-9 0,-4 4 2,-1-4-2,-4-4-1,0-5 1,-6 0 1,6-8 0,-10-1 1,0-4 2,-5 9 3,0-9-1,0-5-1,0 5-1,0-4-1,-5-14-1,5 5-2,0-4 1,-15-5-2,-4 0-1,-1-5-4,1-3 1,-1-6-2,-9-8 1,4 0-1,-9 1 2,5-6 1,4 1 1,-4 8 1,0 1-1,-1 4 1,6 4 1,-5 0 1,9 13-2,5-4 2,1 5 0,9-1-1,5 9 1,-10 1-1,5-1 0,5 4-2,0 1 0,-5 4-2,5-4 0,-5 4 0,5 0 1,5 4 0,-5-4 1,0 4 1,10 18 0,15 0 1,-1 0 1,-9 0 0,4 0 0,1 0-1,4 5 1,1 3-1,-6 1 2,6 0-1,-6 4 2,6 0-1,-1-4 0,5 4 1,1-4-1,-6-5 0,0 1 1,1-5-2,-10-5 0,-1 5 2,1-8-1,-5-1 1,-5-9 1,-1 5 2,1-9 1,0 0 1,0 0-2,-5 0 0,0-9-2,0 5-1,0-5-1,-5-13 0,5 0-4,-10-4 0,1-1-2,-6-4 0,0 1 0,-9-5 1,-1-5 0,1-4 1,-5 0 1,-1 4-1,1-3 2,0 3-1,-1 9 2,6 5-2,0-1 2,9 5-1,-5 0 0,15 1 0,1 3 1,-1 0 0,5 5 1,0 4-2,0 1 1,-5-6-2,5 14-3,5-8 3,-5 8-2,5 0 1,-5 0 2,14 0-1,-4 4 1,0 0-1,4 5 2,1 4-1,-5 1 1,-5-1 0,5 4 0,-1 1 2,6 8 2,0 1 0,-6 8 0,11-4-1,4 4 1,-4 0-1,4 0 1,-4 5 1,-1-5 0,1 0-2,4-4 2,1-5 1,-6 5-1,-4-5-1,0-4-1,-1 0 0,6-4-1,-5-5 0,-6-4-1,-4 0 1,0-1 0,-5-8 1,5 0 0,0 0 1,-5 0-1,0 0-1,0-4-1,0 4-1,0-9-4,0-13-6,-5 0-7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3:39.270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 contextRef="#ctx0" brushRef="#br0">1 66 77,'0'-5'7,"0"1"-1,0-1-2,0 5-1,0 0-1,0 0 0,0 5 3,0-5 1,5 9-1,0 4-1,10 0 0,-1 0 0,1 5-1,-5-1 1,14 1 0,1 0 0,-1-5-2,1 0-1,9 0 0,-10 0 0,10-4 2,-4 9-1,-1-5 2,-9 0 2,9 0-2,-5-4-2,-4 0 1,4 0-2,-4-1 2,-5 1 1,-1 4-3,1-13 1,-10 5-1,0-5 1,-5 0-2,5 4 1,-5-4 1,4 0 1,-4 0-1,0 0 1,-4 0-1,4-4-2,-10-5 0,5-4 0,-20 0 0,6-5 0,-1-4-2,-9 0-1,0 0-2,-1 0-1,-4-4 2,5-1-2,-5 1 2,4 4-1,1 0 2,5-4 0,-1 8 1,10 1 1,6 8 0,4 0-1,-5 5 0,5-1 0,0 5 1,5 0-1,0 0 1,0 0 1,-5-4-1,5 4-1,-4 0 1,4 0 0,0 0 0,0 0 2,4 0-3,16 9 2,-5-9 0,4 8 0,1 6 1,4-10-2,-9 5 1,9 4 1,1-4 2,-1 8-1,1-4 1,-6 1 2,1 3-1,4 5 0,-4-4-1,-6 8-1,6-4-2,-1 0 2,-4 0-1,0 0 0,-1-13 0,-4 4-2,-5-4 2,0-5-2,5 1 2,-10-5 1,5 0 0,-5 0 0,0-5-1,0 5 0,-5-4 0,5-14 0,-5-4-3,-20 5 0,-4-5-2,-10 0-1,0-5-1,5 1 1,4 4 0,-9 0 4,5 0-2,5 0 3,4 13 1,11-4 0,-1 4-2,0 5 2,10 4 0,0 0-1,5 0-1,0 0 0,0 9 1,0-9 0,10 17 0,-5 5 0,5-4 0,9 4 0,6 0 0,4 0 0,1 4 1,4-4 2,0 0 1,0 0-1,-5-4-2,6 4 1,4-18-1,0 5-4,-10 0-8,-4-5-11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3:49.50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313 348 63,'10'-9'3,"0"-4"-2,4-5-1,6 0 2,-1-4-1,6-4 0,-6 0 0,6-5-1,-1 0 0,-4 5-1,4-1 2,1 5-1,-11-4 2,-4 8-1,0 10 1,-5-1 2,4 4 0,-9 1-1,0 0 2,0 4-2,0-5 0,0 5-1,0 0 0,-9 0-1,4 9 0,-15 13-1,1 0 1,-1 0-2,1 4 1,-1 1 1,5 4-2,-4 8 1,-1 1 1,-4-1-2,-1 5 1,1 0 0,0 0 0,-6-4 1,6-1-2,-1 1 2,1-5-2,-10 0 2,-1 0 0,11 0-1,0 1 2,4-10 0,1-4 0,-6 0-1,15-4 0,1-10 0,-1 6 0,0-10 1,5-4-3,0 0 0,5 0 1,0 0 2,0-4-2,10-1 2,10-8-1,4-13 1,0-1-1,6-12 0,4 3 1,5 1-1,5 0 0,0-4-1,0-5 1,5 0 0,-5 0-1,0 4 0,-5 9 0,-5 1 0,-5-1 2,-4 9-2,-10 4 1,-1 5 0,-4 4 0,-5 5 2,-5-1-2,0 5 0,0 0 1,0-4-1,0 4 0,0 0 0,-5 4-2,-15 18 2,-4 0-1,0 5-1,-1-1 2,1 9-1,-1 1 0,-4 3-1,-5 1 2,0-1-1,-1 5 0,6 0 0,0-4 0,-1-1 0,6-4 0,4 1-1,1-14 0,4-5 2,5 5 0,1-9-1,4-4 0,5-4 0,0 8 0,0-9 0,5-4 0,-5-4 0,9-1 2,16-12-1,4-1 0,0-8 0,1-1-2,9-3 0,0-1 1,0 0 0,0 0 0,0 1 0,-5 3-2,-4 5 1,-6 0 0,1 9 2,-6 0-1,-9 4 0,0 5 0,-5-1 2,-5 5-1,5 0 1,-5 0 0,0 0-1,0 0-1,-5 9 0,-5 13 1,-15 0-2,1 4 2,0 10-2,4-6 2,-4 1-2,-1 0 1,1 0 0,-1-1 0,11-3 0,-1-1 1,0-4-2,6 0-1,-6-4 2,10-5 0,5-9 0,0 1 1,0-1-1,0-4 0,0 0 1,0 0 0,0 0 0,10-4-1,9-10 0,1-12-1,4 0 2,6 4-2,-1-13 2,5 4-1,0 4 0,1 1 0,-1 4 0,-10 0 0,1 9-1,-11 4 0,-4 9-1,-5 0 2,-5 0 0,0 0 0,0 0 0,0 4 1,-10 5 0,-9 18-1,-6 3-2,6-8 2,-6 5 0,1 8 0,-1 0 0,1-4 0,-1-5 0,6 9 1,-1-8 0,11-5-1,-1 0 1,0 0 0,5-5-2,0-8 2,5 4-2,0-8 2,0-5-3,5 0 0,-5 0 2,5-5-1,19-3 1,1-10 0,-1-8-1,1-1 0,4 1 1,-4-9 1,4 8-2,-5 1 1,1 4 1,-1 0 0,-4 13-1,-11-4 0,1 9-1,-5-1-1,-5 5 1,5 0 0,-5 0 0,0 0-1,-5 5 2,5-1 0,0 18 0,-15-4 1,6 8-1,-6-4 0,0 4 0,1-4 0,-6 5 0,10-1-2,-4-4 1,4 4 1,0-4 0,5-8-1,0-1 0,1 4 2,-1-4 0,5-4-3,0-4 0,0-1 0,0-4-1,0 0-1,9-4 1,16-5 1,-6-9 1,6-8 0,-1 4 0,1 0 2,4-4-2,-5-1 0,-4 10 1,0 3 0,-6 6-2,-9 3-2,0 1 3,0 4 0,-5 0 0,0 4 2,0 1-2,0-5 2,-5 8-2,5 6 0,0 3 1,-5-4 0,5 9 0,-10-4 0,-4 0 0,9-1 0,0 1 0,0-5 0,0-4 0,0-5 0,5 0 0,0 1 0,0-5 0,5 0-3,0 0 1,0 0-1,19-5 0,1-12 0,-6-5 1,11 0-1,-6 4 0,0-4-1,-9 18 1,0 0 1,-5-1-1,-6 5 1,1 5 1,-5-1 0,0 5 1,0 4 2,0 5 0,-9-1 1,4 1 1,-5-1 0,0-4-1,0 1-1,5-1 1,-4 0-1,9 0-2,-10-8-1,5-5-3,5 4-4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3:51.110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342 39 84,'0'13'7,"-15"5"0,-4 4-3,-6 13 0,-9 5-1,5 4-1,-5 0 0,4 0-1,1 0 1,4-5 0,1-4-2,0-4 0,4 0 1,10-5 0,0-4 0,1-9-1,9-4 0,-5 0 0,5-5-2,0 1 3,5-5-2,0 0 2,-1 0 0,16-9-1,4-13 0,1-4 0,-1-1 0,6 1-1,-6-5 2,15-4 1,-9 4-2,9-8 1,0 3 0,5-3-2,5-1 2,-5 9 0,-5 1-1,0-1 0,-5 0 0,-5 5 0,-4 4 0,-1 9 0,-14-1 0,5 10 0,-11 4-1,-4 0 2,0-4-1,0 8 0,0 0 0,-4 1 0,-16 12 0,-4 5 0,-1 0 0,1 5-1,-1 4 2,1-1-1,-1 10-1,-9-9 3,5 4-2,4 4 0,1-8 0,0 0 0,4 0 0,5-5 0,1-4 0,-1-4 0,10-1 0,-5-8 0,10 0 0,0-5 0,0 1 1,0-1-1,5-4 1,0 0 0,5-4-2,14-5 2,11-18 0,9 1-1,-5 0 0,0-5 0,5-4-1,0 0 0,5-1 2,-5-3 0,-5 8-2,-5 5 0,-10 4 2,-4 8-2,-6 6 1,-9 3 0,0 1-2,-5 4 2,0 0-1,0 0 1,-5 9-1,0 13 2,-4 4-1,-11-4-1,-4 9 2,-1 0-2,-4-5 2,5 5-2,4-1 2,0 1-2,11-4 2,-6-5-1,10-5 0,-5 5 0,5-13 0,5 4-1,0-8-1,0-5 3,5 0-1,0-5 1,10 5 0,14-9-2,5-13 2,1 0-1,-1-4 0,0 4-2,0-4-1,-4-5 0,-6 9-1,0-9 0,-4 14 1,-5 3 1,-6 6 0,-4-1-1,0 9 1,-5 0-1,0 4 2,0-4-1,-5 9 2,5 9 0,-5 4 0,-14-5-1,-1 5 1,1 9 0,4-9 0,-4 4 2,4 5-1,5-9 1,-5 4 1,11 1 0,-1-5 0,5 0-1,0-9-1,0-4 0,0-5-1,5-4 1,-1 0 0,1-4-2,20-1 2,-1-8-1,1-13-1,4 4 2,-5-9-2,1 5-1,-6-5-1,1 0-1,0 0-1,-11 1-1,1 3 0,0-8 2,0 4 1,-6 9 1,-4 5 0,0 3 1,0 6 0,5-1-1,-5 9 2,0 0-2,5 0 1,-5 0 1,0 0 0,0 0 0,0 0 0,0 0 0,0 0 0,-5 4 0,5 18 3,-5-9-1,5 5 1,0-5 0,0 0 0,0 1-1,0-6-1,0-3 0,0-1 0,0-4 0,5 0-1,-5 0 0,0 0 0,15-4-1,5-5 2,-6-13-1,-4 0 0,10 0-2,-1-4-1,1-1 1,4 5 0,-4 0 1,-11 0-1,1 0 3,0 9-2,-5 9 2,0 4 0,-5 0-1,0 0 0,0 9-1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3:52.608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219 0 72,'0'0'3,"0"0"1,0 5-1,0-5-1,0 0 0,0 0-1,-9 9 0,-1-5 1,-5 18-1,1 4 0,-6 1-1,1-10 1,4 5 0,0 5-1,1-5 0,4 4 3,-10 5-1,6-9-2,-1-5 2,10 1-1,-5 4-1,5-9 1,-4-4 0,9-5-1,0 5 0,0-9 0,0 0 0,0 0 2,0 0-1,9 0 0,11 0 0,4-13-1,6-9 0,4 0 0,0-13 0,5 8 0,5 1 2,-5-9-1,-5 8 0,6 1 0,-1 8 1,-10 10-1,-9-10 0,-6 9 0,1 0-2,-10 9 2,-5-4-1,0 8 3,0-4-1,-5 9-2,5-4 2,-10 17-1,-14 4 1,-1 0 0,1-4-1,-6 5 0,11 4 0,-6 4 1,-4-5 0,5-3 0,4 4-2,5-9 1,6 4 0,-6-4 0,10-4 1,-5-5-2,10 0 0,-4-9-1,4 1 1,0-1 0,0-4 2,0 0-1,9-4 0,11-1-2,9-3 2,0-19 0,1 1-1,9 4 0,0-9 0,-5-4-1,0 4 2,-4 5-1,4-5-1,-5 9 2,-9 0-1,-6 13-1,1 5 2,-10-5-1,-5 9 0,0 0 0,0 0 2,-5 4-1,-5 10 0,1 12-2,-16 0 1,1 5 0,4-5 0,-4 5 0,-1 0 1,1 4 0,-5-4-1,4-5-1,6-4 0,4 5 2,5-10-2,0 1 2,5-5-2,5 0 2,0-4 0,0-5-2,0-4 2,0 5-1,5-5 0,0 0 0,0-5 0,20-8-1,14-13 2,-10 4-1,0-4 0,10-1 0,-4 1-1,13 4 0,-13-5-1,-1 5 2,-15 9-1,1 0 0,-15 9-1,0 4 1,0 0 0,-5 0 0,0 0 0,0 4 1,0 9 0,-5 9-2,-10 5 2,0-5 0,-9 4 0,0 0 0,14-4 1,-10 0 0,6-4 0,-1-1 1,10-3-1,0-6-1,0-3 1,0-1-1,5 1 1,5-5 0,0 0-1,5 0 0,5 0 0,4-5 0,1-17-1,9 0 0,-5 0 1,11 5-2,-6-10-2,5 1 0,0 4-1,-4 4 1,-6 1 0,-4 4-3,-6 8-1,-4 5 2,-5 0 0,-5 0 3,5 5 0,-10-1 0,0 18 2,5 0 1,-5-4-2,-14 4 2,9 0-1,-5-5 1,5-4 0,6-4 0,-6-5 0,10 5 2,0-4-2,0-5 2,0 0 1,0 0-1,5-5 0,0 1-1,4-9 1,16-9 0,-1 0-1,1 0-1,4-5-1,0 1 1,1 4 0,-6 0 0,0 4 0,-4 5 0,-5 0 0,-1 9-2,1 4-2,-5 0-2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4:05.556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460-1 70,'0'0'5,"4"0"-2,-4 0 1,0 0-2,0 0-1,0 0 1,0 0 0,0 0-2,0 4 2,0 14 0,-4-5-1,-6 9 3,-10 9 1,1-1 1,-6 1-1,1 9 0,-6-1-1,11 1 0,-10 4-1,4 0-1,1-5 0,-6 1-1,6 4 0,-5-5 1,-1-3-1,1-6-1,9 1 0,-4-9 1,9-4-1,6-5 1,-1 0 0,0-8-2,5-1 2,0 0-1,5-4 0,0 0 0,0 0 0,0 0 2,5-4-2,-5 0 0,0-1 0,15-17 0,4 0 0,1 0 0,-1 0 0,-4-4 0,5-5 0,4 5 0,5-9 1,-4 4 0,-1-4-2,6 4 2,4 0-2,-5 5 1,-4-9 0,-1 13 0,0 0 0,1-5 1,-15 5-2,-1 5 2,-4 8 0,5 0 2,-10 5-1,0-1 1,0 5-1,0 0 0,0 0-1,0 5 0,0-5 0,-5 4-1,5 5 0,-5 8 0,-14 5 0,9 0 2,-14 5-2,4-1 0,0 9 0,-4 5 0,-5-5 0,4 5 1,1-1 1,-1 1 0,1-5-1,0 0 0,4-9 0,10-4 1,0 0-1,1-8 0,4-6 0,5 1-1,0-4 0,0-5 2,0 0-2,5 0 0,4 0 0,16-9 0,-1-18 0,6-3 0,4-6-3,5-3 0,0-1-1,0 1-1,5-5-1,5 0 0,-10 4 1,-5 5 2,5 0 0,-9 13 1,-6 4 1,-9 5 0,-5 0 0,-6 9 0,-4 4 1,0 0 0,0 0-2,0 0 2,0 0-1,-9 8 1,4-3 0,-10 21-1,-14 1 2,4 3-1,-4 1 2,5 4-1,-1 5 2,-4-5 1,0 5-1,4-1-1,-4-8 0,9 0-1,6-5 0,4-4-2,0 0 2,5-9-2,0-4 3,5 0-2,0-5 0,0 1 2,5-5-1,0 0-1,-5-5 0,15 5 1,-1-9 0,6-13-1,4-4 0,1 0 0,9-1-1,0-4 0,-4 1-2,-1 8 2,0 0-1,0 0 1,-4 4 0,-6 5 0,-4 0 0,-15 8-1,5 1 2,0 4 0,-5 0-2,0 0 1,0 0-1,-5 0 3,0 9-1,-5 13 1,-9 0-1,-6 0 1,1 0-2,-1 4 2,1 0-2,5-4 2,-1 0 1,0 5-1,1-5 1,9-5-3,0-3 2,1-6 0,9-3-1,0-1 0,0 1 0,0-5 0,0 0 2,4 0-1,-4 0-1,5-9 1,15 4 0,-5-12-1,9-1 0,-4-4 0,9 0-1,0 0 2,5 0-2,1 5 0,-16 3 1,1 1 1,-1 0 0,-19 9-3,0 4 2,0 0 0,5 0 0,0 4 0,-5 1 0,-5-1-2,5 18 2,-5 0 0,-19 4-1,-1 1 1,-4-1 0,9 5 3,-4 4 0,0-4 1,4-5-1,5-4-1,11-9 0,4-4-1,0 0-1,0-5 0,0-4 0,9 0-2,-4-4 1,10-9 0,24-9 0,-5-5-1,10 1-2,-5 0 1,0 4 1,-4 0 1,-11 4-1,0 0 0,-9 5 1,0 9-1,-10-1 1,-1 5 1,-4-4 0,5 4 0,0 0-2,-5 0 2,0 0 0,0 0-1,0 0 1,0 0-1,0 4 2,0-4-1,5 9 0,-5-9 2,0 13 2,0 1 0,5-1-1,-5 0-1,0 0 1,0-4-2,-5-5 1,5 1-3,0-1-7,0 1-8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4:08.364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113 27 70,'0'0'4,"0"0"-1,0 0-1,0 0 1,0-5 1,0 1-1,0 0-1,0-1-2,0 5 1,0 0 0,0-4 1,0-1 0,0 5-1,0 0 1,0 0 0,0 0 0,0 0-1,-5 0-1,5 0 0,0 0 0,5 0 0,-5 5 2,4-5-1,16 4 1,4-4 1,1 9 2,4 0-2,5-1 2,1 1 0,-1 0-1,5 0 0,0 0-2,5-1 1,-5 6-2,0-1 1,0-4-1,0-1 0,-4 1 0,-1-4-2,-5-1 2,-5 5-1,1 0 0,-15-5 0,-1 0 3,-4-4 0,0 0 2,0 5 0,-5-5 1,0 0 0,-5 0-1,5 0 0,-5 0-2,-9 0 0,-1 0-1,-5 0-1,1 0-1,-5 0 0,-1-5 0,1 1 1,-1-5 0,-4 0 0,0-4-2,-6-4 2,6 8-1,-5 0-1,0 0 0,-1 0 2,6 5-2,5-5 2,-1 0 0,1 5-1,9 0 0,5-1 0,1 1-1,4-1 0,0 5 1,0 0-2,0 0-2,5 0 0,0 0 2,0 0 1,0 5-1,0-5 2,5 4-2,-5 5 1,5 4-1,9-4 3,1 4 0,5 0-2,-6-4 2,6 0-1,4 4 0,1 0-1,-1-4 0,6 4 1,-1-4 1,0 4 0,-4-4-2,-1 0 0,0 0 2,-4 0 0,4-5-2,-14 0 2,0 1-2,-10-1 3,0-4-1,0 4 1,0 1 1,-5-1-1,-10-4 0,-9 0-1,0 0 0,-6 0 0,-4 0 1,0 0-3,0 0 3,-1 0-1,-4-4 0,5-1-2,-5 1 2,5-5-2,4-4 2,6 9 0,0-1-1,4 1-1,5 0 0,1 4 1,9 0 0,0-5-3,5 5 1,0 0 0,0 0 0,10 0 1,-10 5-1,14-5 1,1 4 1,0 5 0,-1 4-1,1-4 2,9-1-2,1 6 0,-1-1 2,1-4 0,-1-1-1,6 1-1,-6 0 0,0 0 1,1 0 1,-1-1-2,-4-3 2,-6-1-2,-4 1 1,-5-1 1,0 0-2,-5 1 2,0-5 0,0 0-2,0 0 0,-10 0 2,-14 0 0,-1 0-1,-4 0 0,0 4 0,-5-4 0,-6 0-1,6 0 2,0 0-1,0 0 0,0 0-1,4 0 2,6 0-1,4-4-1,6 4 0,4 0-1,5 0-2,0 0 3,5 0-1,0 0 0,0 4 1,5-4 1,19 13-1,-4-4 0,0-4-1,4 8 2,0-4 0,1-1 1,-1 1-1,1 0 1,-1 0-2,5 4 1,-4-4 0,-6-1 0,-4 1 1,0-4-2,-5-1 1,-6-4 1,1 9 0,-5-9-1,0 0-1,0 0 2,-5 0-2,-14 4 0,-6-4 1,1 0 0,-5 5 1,-6-5 0,1-5-1,-5 5 0,5 0-1,0 0 2,4 0-1,6 0-1,4 0 2,6 0-1,4 0 0,5 0-1,5 0 0,0 0 1,5 0 0,0 5 0,19-1-2,1 0 2,-1 14 0,1-5 0,-1 0 0,5 1 0,-4-1 0,-1 0 0,1 0 0,-1-8 0,1 3 0,-11-3 0,-4 4 0,0-5 0,0 5 0,-10 0 0,0-9 3,0 0-1,0 4 1,-10 0-1,-10 5 1,-4-5-1,-6-4-1,6 9 0,-5-4-1,4-1 1,1-4 0,-1 4 1,6 1-2,4-5 0,5 4 0,1-4 0,9 0 0,-5 0 0,5 5 0,0-1 0,0 0 0,10 1 0,-1-1 0,11 1 0,-1-1 0,1 0 0,0 1 0,-6-1 0,1 5 0,-5 0 0,4 0 0,-4-5 0,0 5 0,-5-5 0,0 1 0,-5 3 0,0-3 0,0-1-1,0 1 0,-5-5 1,5 0 2,0 4-1,-15-4 2,5 0 0,0 0-1,1 4 2,4-4-2,0 5 0,0-1-1,-5-4-1,5 0-1,1 0 0,4 5-3,0-5-4,0 0-8,0 0-9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54:23.543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0 796 73,'0'0'5,"0"-5"0,-5 5 2,5 5-2,0-5 0,0 0 0,0 0-1,0 0-1,0 0-1,5 0-1,-5-9 0,5-9 1,0 5-2,15-13 2,-1-9 0,6 0 1,4 4-1,0-4 0,5-5 1,5-4-2,5 5 2,0-5-2,-4 4 0,-6 5-1,0 4 0,0 5 0,-5 4 2,1 0-2,-11 4 1,-9 5-1,5 4 1,-1-4-2,-4 0 1,5 4 0,-15 5 0,0-1 1,5 1-2,-5 4 1,0 0 0,-5 0 0,5 0 0,5 0 0,-5 0 0,0 0 0,0 0 0,-5 0 0,5 0 1,0 4-2,0 1 1,-10 17 1,0 0-2,-24 4 1,5 0 0,4-4 0,-4 9 0,0 0 0,4-5-2,-4 5 3,0 0-1,4 0 0,6-1 0,-1 6 0,1-19 0,4 1 0,5-5 0,0-4-1,5-1-1,5 6 0,0-14-1,0 0 2,5-5-1,0 1 2,10-9-1,9-18 1,6-4 0,4 4 0,5-4 0,5-5 0,0 1 0,10-5 0,4 0 0,1-9 2,0 5-2,-6 4 0,-4 4 0,-5 9 1,-5 5-1,-9 4 1,-11 9-2,1 4 1,-10 5 0,-6-1 1,-4 5 0,0 0 1,0 0-2,-9 0 1,9 9 0,-15 9 0,-5-1-1,6-4 0,-6 5 0,6 0 0,-6-1 0,0 5 0,1 0 0,-6 4 0,1 1 0,0-1 0,-6 5-1,1 0 0,-5-5 2,9 5 0,1-5-1,9-4 0,5 0-1,6-9 0,-1 1 1,5-14 1,5 4-2,-5-4 1,4-4 0,16-5 1,0-4 0,28-18-2,-8-4 0,13 0 2,-4-1-2,0-3 2,5-1 0,-5 5-2,-5 4 0,-5 0 1,0 10-2,-15-1 3,6 4 0,-11 9-1,-4 0 0,-5 5 1,4 0 0,-9 4-1,5 0-1,-10 0-1,0 0 1,0 0 0,0 0 0,0 0 0,0 4-1,0 14 2,-5 4-1,-10 0 1,1-1 0,-1 1 0,0 0 0,1 0 0,-1 0 0,5 0-1,0 0-1,1-4 1,9-5-4,-5-4 1,5-5 1,0 1 1,5-5-1,0 0 1,19 0-1,0-5 2,1-17-1,4-4 2,5 0-1,1-1 0,4 1 0,-5-1 2,0 5 0,-5 5-2,-4 4 0,-1 8 2,-9 1 0,-5 0-2,0 4 0,-6 0 1,-4 0 0,0 8 0,0 14 0,0 0 0,-9 5 0,-11-1 1,-4 0 0,4 5 1,-4 4-2,-1 1 1,1-1 0,4-9 1,6 0-1,-1-4 0,5-4 0,0 0 0,10-1-1,0-8 0,0 0 0,0-5 0,0-8 0,5-1 0,10-3 2,14-1-3,1-18 2,4 1 0,5 4 0,5 0-2,-5 0 2,-5 5-2,-5 3 1,-4 1 0,-10 9 0,-1-1 0,1 5-2,-5 0 2,-10 0 0,0 9 0,-5 9 0,0 4 0,-5 4 0,-9-4 3,-6 9-2,6-9 2,-6 9 0,6 4 1,9-4 0,-5-5-1,5-4 1,6 0-3,-1-9 0,0 0 1,5-13 0,0 0-2,0 0 1,0 0 0,5-4-2,19 4 2,5-13-2,-4-14 2,-1-4-2,1 10 1,4 3 1,-5 0 0,1 1-1,-6 12-1,1 1-1,-15 0 1,5 4-1,-5 0 0,-1 0 1,-4 0 0,0 4 0,0 14-1,-4-1 2,-1-4 0,-5 1 0,-5-6 1,5-3 0,6 8 0,-1 0 1,5-4-2,0 0 1,0-1 0,0 1 0,0-4-1,0-5-1,0 4 2,5-4-2,-1-4 2,1 4-1,5-9-6,19-4-11</inkml:trace>
  <inkml:trace contextRef="#ctx0" brushRef="#br0" timeOffset="3291.6">2957 88 72,'14'-4'4,"11"-14"0,-1 1-1,6 3 0,4 1-1,0 0-1,0 9 0,-9-5-1,-11 0 0,1 5 1,0 4 0,-10 0-1,-5 0 2,0 0 0,0 4 1,-5 14-1,0 4 0,-5-5-1,-19 5 1,4 0 1,6 0-1,-20 0 0,19 4-1,5-4 0,-9 0 1,4 0-3,6-4 2,-1 0-1,0-5 0,15-4 0,0 4 2,0-9-2,-4 5 1,4-9-1,0 4 1,4-8-2,1 4 2,20-9 0,4-13-1,10 0 2,-5-4-1,5-1-1,1 1 1,4 0 0,0-1-1,0 5 2,-1 0-1,-13 9-1,-6 4 0,-9 1 0,-5 3 0,-5 5 0,-1 0 1,-4 0 1,0 0 1,0 5 0,-4 17-1,-6 0 1,-15-1 1,-4 10 0,0-4 1,4-1-1,1 0 0,-1 1-2,11-5 1,-6 0-1,10-9 0,1 0-1,4-4 0,5 0 0,0-5-1,0-4 0,0 0 0,0 0 2,10 0-1,9-4-1,6-5 0,4-13 1,0 0 0,10 0-3,0-4 2,0-5 0,1 4 1,-1 1-2,5 0 2,-5-5-2,0 9 2,-5 0 0,0 0-2,-4 0 2,-1 4-1,-5 5-1,-4 4 2,-5 5-1,-6 0 0,1-1-1,-5 5 0,0 0 1,-5 0 0,0 5-2,-5-5 2,5 4-1,-5 18 1,-19 0 0,4 0 0,-4 0-1,-1 4 2,1 1-1,4-5 0,1 4 2,-1-4-1,1 0 0,4-4 1,5-5-1,5 0-1,0-4 0,5-5 1,0 1 0,0-1-2,0-4 2,5 0 0,-5 0-1,5-4 0,15 4 0,-1-5 0,6-17 0,4-4 0,0-1 0,1-3 0,4-1 0,5 0 0,0-4-1,0 0 2,-5 8-1,5-3 0,-4 8 0,-6 4-1,-5 5-1,1 4 2,-6 0-1,-9 5-1,0 4-1,0-4 1,-10 4-1,0 0 2,-5 4 0,5-4 0,-5 13 1,0 9 1,-19 9 0,-1 0-1,6-1 3,-11 1 0,11 0 0,-1 0-1,1-5-1,-6 0 1,11 1 0,-1-10-1,5-3 0,0-1 1,10-4-2,-5-5 2,5-4-2,0 0 1,0 0-1,0 0 1,5 0-2,5-9 2,19-17-2,-4-1 1,4-3 1,5-1 0,1-4-1,13-5-1,1 1 2,0-1-1,10 0-1,4 5 0,-9 5 1,-5-1-3,0 9 0,-15 9 0,-9 4-1,-1 4-1,-9 5 0,-10 0 3,-5 0 2,-5 5-2,5 8 2,-10 13-1,-15 1 1,1-1-1,0 0 2,-1 5-1,1 0 2,-6-5 0,1 1 1,5-1-1,-1 1 0,11-1-1,-6 0 1,5 1 0,-9-5-1,9 0 0,1-5 1,4-4-2,0-4 2,5-4-2,5-1 0,0-4 1,0 4 0,5-4-3,5-4 2,9 0 0,20-10 1,-9-16 0,9-1-2,5 0 1,5-4 0,-5 0 1,5 4 0,-5 0-1,-1 9-2,1 0 2,-14 5 0,-1-1 0,-4 9 1,-1 0 0,-9 5-2,-6 0-1,6 4 2,-15 0-3,5 0 4,-5 0-2,0 0 0,-5 8 1,5 10 1,-5 0-2,-9-1 1,-6 5 0,0 0 1,-4 5 0,4-1-1,1 0 2,-1 1-2,-4-1 0,-1 0 0,11-4 1,4 0-1,0-4 0,5-9 0,1 0 0,4-5 1,0-4-2,4 0 1,-4 0 0,15-4 0,14-10-2,6-12 3,9-5-1,0 0 0,9-8 0,1 8-1,0-8 1,0 8 1,-6 9 0,-4 0-1,0 4 0,-9 5 0,-11 9-3,-9-1 1,-1 5-1,-9 0 2,-5 5 0,0-5 1,0 8 0,0 14 0,-10 0-2,-9 0 2,-6 5 0,1-5-1,-5 4 1,4 5 2,-9 4-1,5 0 0,-5 5 1,-1-5-1,1 5 1,-5-1-1,10-4 1,-1-4-2,6 0 0,4-9 1,6 4-1,-1-13 1,10-4-2,5 0 2,0-5 0,0-4-2,10 0 2,0-8-1,4-6 0,21-12-2,4-5 2,5-4 0,0-5-2,5 1 2,-1-1-1,1 1 0,5 4 0,5-1-1,-6 10 2,-9 4 0,0 0 0,-4 5-1,-6 3 1,-5 6 0,-5 3-1,1 1 2,-20 4-2,19 0-2,-14 0 1,0 0 0,-5 0 1,-5 0-1,-5 0 1,0 9 1,-5-5 0,5 14 0,-19-1 0,4 1 0,-9 4 0,9 4 1,-14 0 0,0 5 1,-5 4-1,-5 5 0,-5 0 1,0 8-1,0-4 0,0 0 1,1 0-2,4 0 2,4 0-1,11-5 0,5-17 0,4 0-1,10-9 0,6-4 0,-1-4-1,5-1 0,0-4 2,5-4-2,4-5 1,25-4 0,1-18 0,4 0 0,0-9-2,5 1 2,5-5 0,9 4 0,6-4 0,4 5 0,6-1 0,-1 5 0,0 0 0,-9 9 0,-1 4 0,-14 0-1,0 4 1,-15 5-2,-9 8 0,-6 1 0,-9 4 0,-5 0 1,-5 0 0,-5 0-1,0 9 2,-14 13 0,-6 0 0,-9 4 1,-5 1 1,-5 3 1,0-3-1,5 8 1,0 0-2,-5 5-1,5-1 2,-1 1-1,1 4 0,0 0 0,0 4-2,0 0 0,5-12 2,9 3 1,1-4-2,4-8 1,1-5-1,14-9 0,-5-4 1,10-1-1,0 1 0,0-9 1,0 0 0,10-9-1,29-4 0,0-22-1,15-18 2,0 1-2,4-6 2,16 6-1,4-6-1,5 1 2,0 5-2,-5 3 0,-9 5 2,-1 9-2,-9 9 1,-10 4 0,-15 9 0,-10-1 1,-4 6-2,-6 3 1,-9 1 0,0 4 0,-5 0 1,0 0-2,0 0 1,0 0 0,-5 9 0,0-5 0,-4 14 0,-16 4 0,1 0 0,-6 4 1,-4 5 0,5-1-1,-5 10 0,-10 4 0,10-4-1,-10-1 3,4 1-1,6-10 1,5 6 0,0-6 1,4-8-4,11 0 2,9-8 0,-5-1-1,10-13 0,5 0 0,-5 0-1,14 0 2,11-13 1,14-1-2,5-8 0,5-8 0,0-10 0,4 0 0,11 1 0,-1-5 0,6 9 0,-6 0 0,1 4 1,-5 4 0,-1 1-2,-9 4-2,-5 9 0,-10 4 0,-9 5 0,-11-1 1,1 1-1,-10 4-1,-5 4 4,0 1-1,0-1 0,-5 18 0,0 0 0,-10 0 2,-14 0 0,5 4 2,-1-4-1,-4 14 1,5-6-1,-6 1 0,6 4 2,-1 0-3,-4 1 0,5-6 0,-1-8 0,1 0 1,4 0-2,6 0 0,-1-9 0,10 1 1,-5-6 0,5-8-2,5 5 1,0-5 0,0 0-2,10-9-2,19-13 3,-4 4-1,9-8-2,-5-5-1,10-4 0,1-4-1,4 3 3,0 6 1,-1-1 0,-3 5-1,-6 8 1,-5 5-1,0 0 0,-9 8-2,-5 1 1,-6 4 1,-4 0 1,-5 4-1,-5 5 2,5-5 1,-9 18 0,-16 5 2,1 3 2,-1-3-1,-4 8 1,0-4-1,4 0 0,1-1 1,-1-3-1,6-1-1,4-8 1,5-10-2,6 6 1,-6-6-1,10-3 0,0-5 0,0-5-1,10 5 0,19-13 0,0-9 0,15-4-1,10 4-2,0 0-2,9-4-1,10-10 1,-4 1 3,4 13-1,-4 0 1,-16 0 0,-4 5-3,-10 8 1,-14 5-1,-6 4 2,-9 0 1,-10 0 1,0 8 1,-5 1 3,-9 4 1,-16 9 2,1 0 0,-10 13-1,0-4 2,5-4-1,-6 8-1,1-9-2,5 0 1,5 1 0,4-5-1,11-13-1,4 4-1,5-4-1,5-5 0,5-4 0,10-4 0,4-1-2,20-12-2,5-14-3,5-9-1,5 10 1,0-1 2,-1-9 0,1 9 1,-5 1 1,-10 16 1,-5 1 0,-9 13 1,-1-4 0,-14 4 2,-5 4 1,-5 1 0,0 12 2,0 1-1,-5 4 1,-5 0-1,0-9-2,5-4-3,1 0-7,4-9-8</inkml:trace>
  <inkml:trace contextRef="#ctx0" brushRef="#br0" timeOffset="5772.01">6417 71 76,'0'0'8,"0"0"1,0 0 0,5 0 0,-5 0 0,4-5-1,-4 5 0,5 0-2,-5-13-1,10-5 0,5 1-1,9-5-1,1 0-1,14-5-1,-5 1 1,10-5-1,0 1 0,10 3 1,4 1-1,-9-1 0,0 1-1,-15 4 0,-4 9 1,-6 0-2,-9 13 2,-6-5-2,-4 1 1,-5-1 0,0 5 0,0 0 0,-5 9 0,-4-4-2,-11 12 1,-4-4 1,-6 9 0,1 0-1,5-4 2,-11 4-1,6 0 0,5 9 0,-11-5 0,6 5 3,-5 0 2,9-5-2,1 0 0,4-4-1,6-4-1,9 0 0,-5-5 0,10-4 0,-5-5-1,5-4 0,5 0 2,-5 0-2,5 0 1,19-4 0,11-18 0,14 0-2,-1-9 2,6-4-2,5-1 0,-1-3-1,11-1 0,-11-4-1,-4 9 1,0 9 0,-10 4 1,-10 4-1,-9 1 0,-6 8-1,-4 4 1,-10 1 2,-5 0-1,0 4 0,0 4 0,-5 0 0,-5 10 1,-19 8 1,4 4-2,1-4 1,-5 4 0,-1-4 1,6 0 1,-1 0 1,1 0-1,9-4-1,5-5 1,1 5 0,4-10 1,-5 6-2,5-6-1,5 1 0,-5 0 2,5 0-1,0-5 0,5-4 0,5 0 1,14 0-2,11-9 0,4-13 1,5-4-1,0 0 0,5-5-2,-1-4 1,-4 4-1,5 0-1,-5 5 0,-5-1-2,-4 5 1,-1 5-1,-10-1 1,-4 10 1,-1-1 2,-9 4-1,-5 1-1,-5 0 2,10 4-1,-10 0 2,5 0 0,-5 0 0,0 0 0,-5 4 0,5-4 2,-5 13-1,-20 5 1,6 4 0,-6 0 2,6 0 2,-1-9 0,1 4-3,4-3 0,5-1 0,5 0-1,-4-4-2,4-5 1,5-4 0,0 0 0,10 0 0,14-4-1,0-9 0,11-9-1,4-5-2,5 5-1,0-9 0,0 5 0,5-13 0,4 3-2,-4 6-1,5-1 2,-10 4 1,0 1 0,0 17 1,-15-4 1,-9 4 0,-6 0-2,-14 9 4,10 0-2,-15 9 2,5 0 3,-10 13 1,-14 4 2,0-4 1,-6 0 1,6 9-1,-5-4-1,-1-1 0,1 5-1,4-9 1,6 8-2,-6-3 2,1-1-3,9-4 1,10-4-3,-9-5 1,4-4-3,10 0 2,0-9 1,0 4-1,10-4-1,0-4 0,19-1 0,5-12-1,10-10-1,0 1 0,10-1-1,0-3 1,-1 3-1,6-3 1,-5 3 1,-5 1-1,-1 4 0,-8 4 1,-11 9 0,-5 5 0,-9 0-1,-10 4 1,0 0 1,-5 4 0,0 5 0,-10 13 1,-14 4 0,-6 1 2,1-1 1,-10 5 1,5-5-1,-5 5 0,-1 0 1,1-1 0,-5 1 1,5 0 0,5 0-2,0-1 0,5-3 1,4-5-2,1-5-2,14 1-1,0-9 1,0-5 0,10 1 1,5-1-1,5-4-1,-5-4 0,39-1-1,-15-8-3,15-13 0,5-5-3,5 4 1,4-3-1,1-1 0,0-4 1,-1 4 0,1 0 2,-10 9 1,-5 0-2,-10 9 0,0 0 1,-9 4 0,-6 5 1,-9-5 1,0 9 1,-5 0-1,0 0 1,-5 0 0,0 0 2,-5 0 2,-5 13 2,-5 9 0,-14 0 1,-5 4 0,0 5-1,-6 0 2,6 0-1,-10 4-1,5 0-2,5-4 2,-10 0 0,15-1 0,4-3 0,1-5-2,-1-5-1,6-4-1,14-4 0,0-4 0,5-1 0,5-4 1,5-4-1,14-1-1,20-8-2,0-13-3,5-1-1,0-3 0,9-1 0,1 0 1,5 0-2,4-8-2,-4 4 1,-1 4 2,1 4 2,-6 5 0,-4 0 2,-5 5-1,-15 4 0,0 8-1,-9 5 1,-11 0 0,1 0 2,-15 5 0,0-5 1,-5 4 0,-10 18 5,-14 0 2,-5 0-1,0 4 0,-5 1 0,-5 4 1,5-5-1,4-4-1,1 4 0,0 1 0,5-5 1,4 0-2,6-9-1,4-4-2,10-1 1,0-3 0,5-1-1,0-4 0,0 0 0,5 0-3,10-4-1,19-9 0,0-9-2,5-9-2,5 4-1,10-3-2,0-1-1,-5 0 0,14-4 3,1 4-1,-6 5 5,-4 4 0,-5 4 1,-5 9 1,-10 1 0,-5 8-1,-9 0 1,-5 0 1,-10 4 4,-5 0 1,0 1 1,-15 17 0,-14 0 2,-6 4 0,1-4 0,0 9 2,0-5-1,-5 1 0,4-1 0,1 0-2,5-4 0,4 0-2,6-4 1,9-5-3,0-4 0,10-5 0,0 1-1,0-1-1,10-4 0,5-4-2,9-9-2,20-14-2,10 1-1,10 4 1,9-9 1,0 5 0,5-9-2,1 8 0,-6 1 2,-5 4 1,-4 9 1,-15 4 0,-15 0-2,-10 9 1,-9 0 1,-10 4 1,-5 1 3,0 4 2,-10 13 2,-14 0 1,-6 0 1,-4 8 1,0-8-1,-5 9 1,0-9-1,9 4-1,1-4-1,5-4 0,4-5-1,1-4-2,9 0-1,10-5 1,0-4 0,-5 0-1,5 0-1,5 0 0,5-4 0,24-1 0,0-3-3,0-1 0,0-9-2,5 1 3,1 3 0,-6 1-1,0 4 1,-5 5 1,-4 0 0,-6-1-1,-4 5 0,-5 0 0,-10 5 1,0-1 2,-5 5 0,-5 13-2,0 0 2,-14 0 1,-1 0 2,1-5-1,9-3 0,6-6-1,-1-3 0,5-1-1,5 0 0,0-4 0,0 0 0,5 0-1,14 0 0,11-4 0,4-9 0,0 4 0,-5 0 0,1 9 0,-1 0 0,-9 0 0,-6 0 0,1 0-1,-5 5-2,-10-1-7,0-4-12,0 9-12</inkml:trace>
  <inkml:trace contextRef="#ctx0" brushRef="#br1" timeOffset="12838.82">2908-2884 72,'0'5'4,"5"-1"-1,-5 5 2,-5-5 0,0 10 0,0-1 1,-10-4-1,-4 4 0,4 0-1,5 5-1,1-5 0,-1-4-2,5-9 0,0 4 0,0 0-1,0 1 0,5-1 0,0-4 0,0 0 0,0 0 0,0 0 0,0 0 2,0 0-1,0 0-1,0 0 0,0 0 1,0-4-2,10-5 2,-10 9 0,0-4-1,15-10 0,-1 6 0,1-14 0,5 4 2,-1 9-1,1-8-1,-6-1 0,11 0 0,-1 5 1,6-4 0,4-1-2,-5-4 2,10 5-1,-5 3 0,1-3 2,-6-1-1,0 5 0,1 4 0,-6 0-1,-4 1-1,-6 8 2,1-5-2,-10 5 2,-5 0-1,0 0 2,0 0 0,0 0 1,0 0-1,-5 9-1,-19 13 2,4-4-1,0 4-2,-4 0 0,4-5 0,1-4 0,-6 9 0,16 0 2,-11-4-2,-4-1 0,-1 1-1,11 0 1,4-5 1,-10 0 0,15 5-1,-4-10 0,-6 1 1,5 0-2,10-5 1,0-4 0,0 9 0,0-9 0,0 0 1,0 0 0,5-4-2,0-1 2,14-17-2,6 0 2,4 0-3,5-4 2,6 4 0,-11-4 1,5 4-2,5 0-1,-9 4 3,-6 5 0,0 0 0,-4 4-3,-5 0 2,-11 5 0,6-1 1,-5 5-1,-5 0 1,0 0-2,0 0 1,-5 5 1,0-1 0,0 5-1,-19 13-1,4 0 2,-4-5-1,5 1-1,-6 4 2,6 0-1,-16 4 0,11-4 0,-1 5 0,1-5 0,9 4 0,-4-8 0,9-5 0,5-4-1,-5-5 2,5 5-1,5-5 0,0 1 0,10-5 0,-10 0 0,10-9 2,10 9-2,4-13 1,0-9-1,1 0 0,4 0 0,1 4 0,-1-4 0,0 0-2,0 0 2,1 0 1,-1 0-1,-4 5 0,-6 3 0,1 6 0,-6-1 0,-9 4 0,0 5-1,0-4 1,-5 4 0,0 0 0,0 0 0,0 0 0,0 9 0,-10 13-1,-9-5 0,-1 1 2,-4 4-2,-1 0 0,1 0 1,-1 0 1,6 0 0,-6 4-1,11-4-1,4-9 2,0-4-2,0 0 2,6 0-1,4-5-1,0 1-1,0-5 2,0-5-1,4 5-1,26-4-1,4-14 1,0-8 0,0 4-1,1 0 2,-1 4-1,-5-4 2,-4 9 0,-6-4 0,1 8 0,-11 9-1,-4-5-1,-5 5 2,0 0 0,5 0-2,-5 0-2,0 0-2,0 0-8</inkml:trace>
  <inkml:trace contextRef="#ctx0" brushRef="#br1" timeOffset="14648.42">2576-2097 63,'0'0'1,"0"0"-1,0 0 0,0 0 0,0 0 0,0 9 0,0-4 2,0 8-1,0 0 1,0 4 0,0 1-1,0 0 0,0-1 0,0 1-1,0-1 2,-5 1-2,5-5 0,-5 5 0,5-1-1,-5-3 1,5-10 0,0 5 1,5-5-1,-5 0 0,0-4 0,0 5 1,0-5 0,0 0 0,0-5-1,0 5 0,10-4 2,-10-18-2,9 0 1,-9 0 0,15 0 0,0 0-1,-1 0 0,-4 5-1,-5-5 0,0 8 2,0 1 0,0 4-1,0 1 0,-1 3 3,1 1-2,0 0 0,-5-1 2,0 5-2,0 0 0,0 0-1,0 0 0,0 0 0,0 5 0,0-5-1,-5 8 2,5 14-1,-5-4 0,-4 4 2,4 0-1,-5 0-1,0 0 1,0 0-2,6-9 1,-1 5 1,-5-5 0,5 4-2,0 1 0,5-5 2,0-4 0,0 0-2,0-1 2,0 1-1,0-4-1,0-5 0,0 0 2,0 0-2,5 0 2,-5-5 0,5 1-2,10-5 0,-6-13 2,6 0 0,0 0-3,-1 0 0,1 0-2,0 0 3,-1 0-1,-4 0 1,5 9-1,-5 0 1,-1 4 0,-4 0 2,0 5-2,0-1 2,-5 5-2,0 0 2,0 0-2,0 0 2,0 5 1,-5-5 0,5 4 1,-5 14-1,5-1 0,-14 1-1,4 4 1,0 0-1,0 0 1,0 0-1,6-4 0,-1 3 0,0 1-1,0-4 0,0 4-1,5-9 2,0 0-1,0 1 2,0-6-1,0-3-1,0-1 1,0-4 0,0 0-1,0 0-1,0-4 0,10-1 2,0 1-2,-6-14 1,11 1-2,0-5 0,-1 0-1,1 0 1,5 0-1,-1 0 1,-9 0 0,0 4 1,-1 1 0,-4 4-1,-5 4 2,0 9 0,5-5 1,0 5-2,-5 0 2,0 0 0,0 0-1,0 0 0,0 0 0,0 0 2,0 0-2,0 0 1,0 9-1,-5 9 0,0-1 0,5 1 1,-5 0 0,-4 4-2,4-1 2,-5-3-2,-5 4 0,10-4 2,-4-5-2,-1-4 1,5 4 0,0 0 0,5 0 0,0 0 0,0-8 0,0-1 1,-5 5 0,5-9-1,0 0-1,0 0 0,0 0 1,5 0 0,-5-4-2,10-10 2,0-8 0,9 0-1,-4-4-2,0 4 0,4 0 0,1 0 2,-6 0-2,1 0 2,5 5 0,-11 3 0,-9 6 0,5 8 1,-5-5 0,0 5 0,5 0 1,0 0 0,-5 0 1,-5 0-1,5 9 0,0 0 1,0 13-1,0 0 1,-10-5 1,1 5-1,4-4 1,-15-1-2,10 5 0,1 0 0,-1-4-1,5 8 2,-5-8-2,0 13 1,1-1 1,-1-8 0,5 5-1,5-1 0,-5 5 1,5 0 2,0 0-1,0-9-1,0-5 0,0-4-1,0-4-1,0 0-2,0-5-4,0 1-5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3:00:27.219"/>
    </inkml:context>
    <inkml:brush xml:id="br0">
      <inkml:brushProperty name="width" value="0.07938" units="cm"/>
      <inkml:brushProperty name="height" value="0.07938" units="cm"/>
      <inkml:brushProperty name="color" value="#92D050"/>
      <inkml:brushProperty name="fitToCurve" value="1"/>
    </inkml:brush>
  </inkml:definitions>
  <inkml:trace contextRef="#ctx0" brushRef="#br0">1002-128 72,'0'0'5,"0"0"0,0 0-1,0-4 0,5 4-1,9-5 1,6-4-3,-6 1 3,-4 3-3,5 1 1,-5-1 0,-1 1 1,-4 4 0,0-4-1,0-1 1,-5 1-1,0 4 0,5 0-1,-5 0-2,0 0 2,0 0 0,0 0-1,0 0 0,0 0 1,0 4 0,0-4 1,0 5-1,0-5 0,0 13 1,-5-4-1,5 4 1,-5 0 0,0-4-1,0 0 0,0 4-1,1 0 0,-6 0 1,5 0-2,0-4 2,0 4-2,0 1 1,0-6 0,5 1 0,0-4 0,-4-1 1,4 0 0,0-4-2,0 5 2,4-1-1,-4-4-1,0 0 0,15 0 1,0-4 1,4-9 0,1 4-2,-1 0 0,-4 0 1,0 0 1,-1 5 0,-4 0-2,-5-1 0,0 5 2,-5 0 1,0 0-1,0 0 1,0 0 1,0 0-1,-5 0 1,5 5-1,-10 8 0,5 0 1,-9 0-1,-1 5-1,0-5-1,1 0 1,4 5-1,-5-5 1,1 4-2,4 1 2,-5 4 1,5-9 1,1 0-2,-1 1 1,0-6-2,5 1 0,0-4 1,5-1 0,0-4 0,0 4-1,0-4 0,0 5 0,0-5 0,0 0 0,5 0 0,-5 0 0,0-5 0,15 5-1,-5-8 2,4 3-1,1-4 0,0 1 0,-1-1 0,1 0-1,-5 5 2,-1-1-1,1 5 0,-5-4 0,-5-1-1,0 1 3,0 4-1,0 4 1,0-4 0,0 0-1,0 0 0,-5 0 0,5 9 0,0 0-1,-14-5 0,4 5 0,0 9-1,-5-9 3,6 4-2,-6-4 0,10 13 0,0-9 1,-5 0 0,6 0 0,-6 0-2,5 5 2,-5-5 0,10-4-1,-5-5-1,0 1 2,5 3-1,0-8 0,0 0-1,0-4 2,0 4-1,10 0 0,-5-4 0,15-1 0,4 1 0,-5-14 0,1 5 0,0 0 0,-1 0 0,6-5 0,-1 5 0,-4 9 0,-6-1 0,-4 1 0,-10-1 0,5 5 0,-5 5 0,5-5 0,-5 0-1,-5 4 2,0-4-1,5 9-1,-5-9 0,-14 13 2,4 0-2,5 9 2,-5-9 0,1 1-1,-1-1-1,-4 0 2,4 5-2,5 4 0,0-5 2,-4 5-2,4 0 1,0-9 0,0-4 0,10-4 0,0 3 1,-4-3 0,4-1-3,0-4 3,0 0-2,0 0 1,4 0 0,-4-4 0,5 4 1,15-5 0,-6-12-2,6 4 2,0-9-1,-6 13-1,1-9 0,0 9 2,-1-4-2,6 4 1,-10 1 1,4-1-2,1 4 1,-5 5 1,-1-4-2,-4 0 2,-5-1-2,5 5 2,-5 5-2,-5-5 2,5 0 0,0 0-1,0 8-1,-5-3 0,5-1 2,0 5 0,0 9-2,0-10 0,-4 1 1,-1-4 0,-10 8 0,5 0-2,-4-4 3,9 8 0,0-12-1,-5 8 0,5 0 1,5-13 0,0 9-2,0-9 0,0 0 1,5-5 0,-5 5 0,0 0 0,20-8 0,-1 8-2,1-13 2,-1-5 0,1 5 0,4-5-1,-4 9 1,-1-4 0,1-4 0,-6 12 0,1 1 0,-5-5 0,0 9-1,-10-4 2,5 4-2,-1 4 2,-4-4-1,0 0 2,0 0-1,0 0-1,5 4 1,-5-4 0,0 0-1,0 9 2,-9-4-2,9 12 0,-15-4 1,10 1 0,-5-6 0,0 1-1,1 0 0,-1 0 0,5 4 0,-5-4 0,5 4 0,0-4 0,1-5 0,4 0-1,0 1 2,0-5-2,0 0 0,0 0 1,0 0-2,0 0 2,4 0 0,11 0 0,0-9 1,9 5-1,-4-5 0,-1 0 0,-4-4 0,0 4 0,4 0 0,-9 9 0,14-4 1,-14 0-1,0 4 0,-5 0 0,0 0 0,-5 0 1,5 0 0,-5 0-2,0 0 0,0 4 2,0 0-2,0 1 1,-5 12 0,0-8-2,-5-5 3,-9 5-1,9 9 0,-5-5 0,5 0 0,1 0 1,-6-4 0,0 9-3,5-5 3,1 5-1,-1-10 0,0 6 0,5-1 0,0 0 0,5-4-2,-5 0 1,1-5-2,-1 0 2,5-4-1,5 0 0,-5 0 1,0 0 0,14-4 0,1 4 0,-5-4 1,4-5-2,1 0 2,0 0 0,4 0 0,-4 1 0,-5-1 0,4 4 0,-4 1 0,0 4 1,-5-4-1,0 4 1,0 0 0,-5 0 1,4 0-1,-4 0 0,0 0 1,0 4-2,0-4 0,-4 4 2,-6 14-1,-5-5-3,0 5 2,-4-5 1,4 0 0,-9 5 0,4-5-2,6 4 1,-1-3 1,0-1-2,5-4-1,1-1 2,-1 1 0,5 0 1,-5-5-1,10 1 0,0-5-1,0 0 0,0 0-1,0 0 2,5 0 0,0-5 0,-5 5 0,5 0 0,14-13-2,-4 4 0,0-4 1,4 4 1,1-4 0,-5 4 1,4-4 0,1 4-2,-1 5 2,-4 0-2,0-1 2,-6 1-2,1 0 2,0 4 1,-10 0-1,0 0 0,0 0 0,0 0 1,0 0-1,0 4 0,-5 13 0,0-3-1,-14-1 0,-6 4 0,6-3 0,-1 3-1,5 1 2,-4-1-1,-1-8 0,1 4 0,9 1-1,0-1 0,-5 0 1,6-4-2,-1 0 1,5-1 0,0 1 0,0 0 1,0-5 1,0 1-2,5-1 1,0-4-2,0 0 3,0 0 0,0 0-1,0 0 0,0 0-2,0 0 1,0 0 1,5 0-1,-5 0 2,10-4-2,-10 4 0,15-5 1,-5 5 1,-6 0 0,1 0-2,-5 0 2,0 0-1,0 0-1,5 0 3,-5 0 1,0 0-1,0 0-1,0 0 0,0 5 0,0-5 0,0 0-1,0 0-3,0 0-6,0 0-11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3:00:44.800"/>
    </inkml:context>
    <inkml:brush xml:id="br0">
      <inkml:brushProperty name="width" value="0.07938" units="cm"/>
      <inkml:brushProperty name="height" value="0.07938" units="cm"/>
      <inkml:brushProperty name="color" value="#00B0F0"/>
      <inkml:brushProperty name="fitToCurve" value="1"/>
    </inkml:brush>
  </inkml:definitions>
  <inkml:trace contextRef="#ctx0" brushRef="#br0">504-1567 67,'0'0'3,"0"4"3,0-4 0,0 5-2,0-5 0,0 0-1,0 0 1,0 0-1,0 0-1,0 0 0,0 0-1,5 0 1,-5 0 1,9 0 2,-9 0-3,15 0 1,0 0-2,9 0 1,-4-5-1,4 5 0,0-4 0,1-5 0,-1 5-1,6-5-1,-6 0 0,1 5 2,-1 4-2,-4-5 1,-11 1 1,1-1 0,10 5-1,-6 0-1,-4 0 2,-5 0-2,-5 0 2,5 0 2,0 0-1,-5 0 1,0-4 2,-5 4 0,5 0 0,0 0-2,-5 0 0,5 0 0,0 0-1,0 0 0,-10 0 1,-14 4-2,14-4-1,-5 0 0,-4 14 0,9-6 2,-5 1-2,-4 4 1,-11 1 0,11-6 0,-6 10-2,1-5 2,0 0-1,4 9-1,-4-4 0,4 0 1,-4 4 0,-1-5 1,1 1-3,9-1 3,5-8-1,-4 0 1,4-9-2,10 4 1,0 1 0,0-5 0,-5 0 0,5 0 0,0 8-2,0-8 2,0-4-2,5 4 1,-5 0 1,5-13 0,9-5 0,6 9 0,0-4-2,4-4 2,0 4 0,1-5-1,-1 9 0,-4-4 0,9-5 1,5 5 0,-4 4-3,-1-4 2,-9 4 0,-1 5 1,6 0 1,-6-1 0,-9 1-1,-10 4-1,10 0 0,-5 0 1,-1 0 1,-4 0-2,0 0 2,0 0 0,0 0-1,-4 0-1,-11 0 2,5 0-1,-9 4 0,-1 1 0,5 3 0,-9 10 0,4-5 0,-4 9 0,-5-9 0,-1 9 0,1-4-1,0 4 0,-1 0 2,6 0 0,-10-5-1,9 10 0,1-5 0,-1 0-1,1-9 0,4 0-1,1 5 0,4-9 0,1 8 1,4-8 0,5-5-1,5-4-1,0 0 1,0 5 0,0-5 0,0 0 0,0 0 1,5-5-1,0 1 1,9 4 1,11-9 0,-1-8-2,-4-1 1,4 0 1,1 5-1,-1 0 2,0 0-1,1 4 0,-6-4-1,6 4 2,-1 0-2,-4 0 0,-6 1 2,1 8-2,-10-9 2,5 9 0,-10-5 1,0 5-1,0 0 0,-5 0 1,5 0-1,-5 5 0,-15 4 0,-4-5-2,9 14 2,-14 4 0,0 0-1,4 0 0,-4 0 0,0-5-1,-1 5 0,1 0 2,0 0 0,4 0-2,6-4 2,-6 4-1,1-5 0,9-4 0,5 1-1,1-1 0,-1-9 1,5 1 0,5-1-2,0 0 1,0-4 0,0 0-1,5 0 1,14 0-1,6-4 1,-1-18 2,1 4 0,9-4-2,-5 0 0,1 5 2,-1 4-2,10-1-1,-10 1 2,-4 0 1,-6 0 0,6 4-1,-11 0 1,-4 5-2,-5 0 2,0 4 1,0 0 1,-5 0-1,5 0 1,-5 0-1,0 4-1,-5-4 0,-15 4 0,6 14 0,-11-1 1,6 1-1,-6-5-1,1 5 0,-1 4 1,1 0-2,-1-5 1,6 5 0,4-4 1,-4-5-2,4 0 2,5 1-2,5-6 2,1-8-2,-1 5 1,5-5-2,0 4 1,-5-4 0,5 0 0,5-4 1,0 4 0,-1 0 0,16-13 0,4-1-2,-9 1 1,5 4 0,-1 1 2,1 3-1,-6 1-1,-4-1 0,-10 1 1,5 4 0,-5 0 0,0 0 1,0 0-2,0 0 1,0 0 2,-10 4 0,-9 14-1,-6-5 1,6 0-3,-1 5 2,1-5-1,-1 0 2,5-4-1,6 0 0,-1 0-2,0-1 2,5-3-4,0-1-6,5 1-4</inkml:trace>
  <inkml:trace contextRef="#ctx0" brushRef="#br0" timeOffset="1482">890-1048 65,'-10'0'1,"10"0"1,0 0 0,0 0-1,0 0 1,0 0 0,0 0-1,10 0 0,-5 0 1,4 0-2,16-5 2,-11-4-2,1 5 1,-10 0-1,5-1 0,-5 5-2,-5 0 3,0 0 0,5 0 1,-1-4 1,-4 4-1,-4 0 1,4 4-1,0-4 0,0 0 0,-5 9-1,-10 4-1,0 0 0,6-4 0,-6 4 2,-5 1-1,6-1 0,-1 0 0,0 0-3,-4 5 2,4-1 0,-4-4 0,9 1 1,-5-1 0,-4 0-2,14-4 0,0 0 1,-5-5 1,5 0-2,0-4 2,5 5 0,5-5-2,-5 0 2,0 0-1,0 0 0,0 0 0,5 0 0,15 0 0,-11-5 0,11 1 0,4-5 0,6-4 0,-6 0-1,-4 8 2,-6 1-1,6 0 0,-5-1-1,-6 1 0,-4-1 2,5 5 0,-10 0-1,0-4 0,-5 4 0,5 4 2,-5-4-1,-14 5 1,9 8 0,-15 0-1,1 0 0,-10 5 0,9 4-1,-4-9 2,5 0-1,-1 1 0,6 3 1,-6 1 1,1-1-1,-1-4-2,11 1 1,-1-6 0,5 1 0,5 0 0,-4 0-1,4-5 0,0-4 0,5 0 0,0 0 0,0 0 0,0 5 0,0-5 0,0 0 0,5-5 0,-5 5 0,5-4-2,19-9 0,0-5 0,1 5-2,-6-5 1,1 5 0,-5 0 1,-1 9 1,1-1 0,-5-4 0,-5 5 2,0 4 1,-1-4-1,-4 4 0,5 0 0,-10 4 2,1-4 0,-6 9 0,-15 8 0,1 1-2,-1-1 1,6 1 2,-6 0-1,6-1 1,-1 1-1,1-5-1,-1 0-1,6 0 1,-6 1-1,5-1 2,6 0 2,-1 5-3,-5-10 0,5-3 0,6 4-1,-6-1-2,5-8 2,0 0-2,5 0-7,0-4-7,0 0-4</inkml:trace>
  <inkml:trace contextRef="#ctx0" brushRef="#br0" timeOffset="13104.02">-127-917 72,'0'0'5,"0"0"1,0 0 0,0 0 1,0 0-2,0 0 2,-5 0-1,5 0-1,0 0 0,0 0-2,-5 0 1,5 0 1,0 0-1,0 0 0,0 0 2,0 5 0,-4-5-2,4 9 0,0-1-1,-10 1 0,-5 0 0,10 0-2,0 0 1,-4-1-2,4 1 2,0 0-2,0 0 1,0-5 0,5 1-2,0 3 2,0-3 0,-5-1-1,5-4 0,0 0 0,0 5 0,0-5-1,0 0 2,0 0-2,0 0 0,0 0 2,0 0 1,0 0-1,0 0 0,0-5 0,0 5-2,0-4 1,-5 4 0,5 0 0,0 0 1,0 0-2,0-5 1,5 5 1,-5-4-2,10 4 1,-10-9 0,10 0 0,-1 1-2,1-1 2,0 0-1,-5-4 1,5 4 0,-5-4 0,-1 4-1,1 0 0,-5 5 1,0-1 0,0 1 0,0 0 0,0 4-2,0-5 2,0 5 0,0 0 1,0-4-1,0 4 0,0 0 0,0 0-1,0 0 1,0 0-1,0 0 0,0 0 0,0 4 1,0-4 0,-5 0 0,5 9 0,-4 0 0,4 0 0,0-1 0,0-3-2,0 4 3,0-1-2,0-3 0,0 4 0,-5-5 2,0 0-1,5 5 0,0-9-1,0 5 2,0-5-1,0 4 0,0-4 0,0 0 0,0 0 2,0 0-1,0-4 0,0 4 0,10-5-2,-10-8 0,9 0 1,1 4 0,5 0 0,-10-4 0,0 0 1,-1-5-2,1 5-1,5 4 2,-5-4 0,0-4-1,0 8 1,-5 0 0,0 5 0,0-1-1,0 1 2,0 4-2,0 0 2,0-5-1,0 5-1,0 0 2,0-4-1,0 4-1,0 0 0,0 0 1,0 4 1,0-4-2,0 0 1,-5 0 0,5 14 0,0-6 1,-5 1-2,5 0 2,0 0-3,-5-5 2,5 0 0,0 1 1,0-1-1,0 1 0,0-1 1,0 0-2,0-4 2,0 0-2,0 0 1,5 0 1,-5 0-2,5-4 2,0 4-2,5-9 2,-1 5 0,1-14-2,-5 1 0,5 4 2,0 4 0,-1 0-2,-4-4 2,5 8-2,-5-3 0,0 3 2,0 5 0,-5-4-2,5 4-2,-5 0-4,0 0-4,0-5-3,0 5-4</inkml:trace>
  <inkml:trace contextRef="#ctx0" brushRef="#br0" timeOffset="15038.42">142-635 73,'0'0'6,"0"0"-2,0 0 0,0 0-1,0 0 1,0-5 0,0 5-1,0 0 1,0-4-1,0 4 0,0 0 1,0 0 0,-5 0 0,5 0 0,0 0 1,0 0-2,0 0 0,0 0-1,-10 0-1,1 0 1,-1 4 0,0-4-1,-5 0 0,6 0 0,-1 0 0,0 9-1,0-4 0,-4-1 2,4 0-2,5 1 0,-5-5 0,5 4 0,-4-4 0,4 5 0,0-1 1,0 5-3,-5-5 2,0-4 0,5 9 0,1-5 0,-6-4 0,0 0 1,5 5 0,0-5 0,5 0 0,0 0-2,0 0 3,0 0-1,0 4 0,0-4 1,0 0 0,0 0 0,-5 0 0,5 0-2,0 0 1,0-4 0,5 4-1,-5 0 0,0-5 0,10 5 0,-10-8 1,10 8-2,-5 0 2,4-9 0,-4-4-1,5 4-1,0 0 0,-5 5 2,0-1 0,4 1-1,-4-1 0,0 5 0,0 0 0,0-4 0,-5 4 0,0 0 0,0 0 0,0 0 0,0 0 0,0 0-1,0 4 2,0-4-1,-5 5-1,0-5 2,-5 9-1,1-5-1,-1 0 2,5 5-1,0-4 0,-5-1-1,10 0 2,-5 1-1,5-1 0,0 5 0,0-5 0,0-4 0,0 0 0,0 5-1,0-1 2,0-4-2,0 0 2,5 0-2,-5 0 2,0 0-1,15 0 0,0 0 0,-1 0 0,1-4 0,-5 4 0,0-5 0,-1 5 0,-4-8 0,0 8 0,0 0 0,-5 0 0,0 0 0,5-5 0,-5 5 0,0 0 0,0 0 0,0 0 0,0 0 2,0 5-2,0-5 0,0 4 0,0-4 0,-5 4-1,5 1 1,0 4 1,-10-1-1,0 1 0,6-4 1,-1 3 0,5-3 0,-5-1 1,5-4-2,0 0 0,0 4 1,0-4-1,0 0 0,0 0 0,0-4 0,0 4 0,0 0 1,5 0-2,-5 0 2,5 0 0,9 0-1,-4-4 0,0 4 0,0 0 0,-1 0 0,-4-5 0,0 5 0,-5 0 0,5 0 0,0 0 0,-5 0 0,0 0 0,0 0 0,0 0-1,0 0 2,0 0-1,0 0-1,0 0 2,0 0-1,0 0 0,-5 0 0,5 5 2,0 3-3,-15 1 1,6 4 0,4-4 1,-5 0 0,5 0-1,0-5 0,0 1 0,5-5 1,0 4 0,0-4-1,0 0-1,0 4-1,5-4 3,0 0-1,-5 0 1,5-8 0,10 8-2,4-14 2,-9 14-1,0-4 0,-1 0-2,-9-1 3,5 5 0,0 0-2,0 0 0,-5 0 2,0 0 0,0 0-2,0 0 0,0 0 2,0 0-2,0 0 3,-5 5 0,5-5-2,-5 0 2,5 13 0,-10 0-1,6-4 1,-6-9 0,5 13-1,0-4 0,0-5-1,5-4 1,0 0 0,0 5-1,0-5-2,0 0-6,0 0-9,5 0-11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3:00:52.039"/>
    </inkml:context>
    <inkml:brush xml:id="br0">
      <inkml:brushProperty name="width" value="0.07938" units="cm"/>
      <inkml:brushProperty name="height" value="0.07938" units="cm"/>
      <inkml:brushProperty name="color" value="#00B0F0"/>
      <inkml:brushProperty name="fitToCurve" value="1"/>
    </inkml:brush>
  </inkml:definitions>
  <inkml:trace contextRef="#ctx0" brushRef="#br0">122-2 70,'-4'0'4,"4"0"-1,0 0 0,0 0 1,0 0-2,0 0 2,0 0 0,-5 0 1,5 0 0,-5 9-3,0-9 1,0 13-1,-5-4 0,5-1-1,1 1 0,-6 4 0,0-4-1,0 0-1,0 0 2,-4 0-1,9-1 0,5-3 0,-5-1 0,0 1 0,0-5 0,0 4-1,5-4 2,0 0-1,0 0 0,0 0 0,0 0 0,5 0 0,-5 0-1,0 0 2,15 0 1,0 0-2,-1-4 1,6-1-1,-6 1 0,6 4-2,-1-13 2,-4 4 0,-5 4-1,5-3 1,-11 3 0,-4 1 2,0-1-2,5 1 1,0 0-1,0 4 0,-5 0 1,0 0-2,0 0-1,0 4 2,0-4 0,0 0 0,-5 4 0,5-4 0,-5 9 1,5 4 1,-9-4 0,-1 0-1,0 0 0,-5 0 0,6-1-2,-1-3 3,5 3-2,-10-3 0,10 4 0,5-1 0,-9-3 0,9-5 0,-5 4 0,5 5-1,0-9 2,0 0-1,0 4 0,0-4 0,0 0 0,0 0-1,5 0-2,14-4-3,1 0 0,-1-5-1,1 0-1,-6 0 1,6-8 2,0 8 0,-1 0 1,-4 0 2,-5 5 0,-1 0 1,-4 4 1,0-5 0,0 5-2,-5 0 2,0 0 0,0 0 0,0 0 1,0 0 0,0 0 0,0 5 0,0-5 1,0 4-1,-5-4-1,-10 9 1,1 4 1,4-4-2,-10 4 1,6 0-1,4 0 0,-5-4 0,6 0 1,-1 0 0,5-5 0,0 5-1,5-5-1,0 1 0,-5-5 2,5 0 0,0 0-1,5 0 0,-5-5-1,5 5-1,14-9-1</inkml:trace>
  <inkml:trace contextRef="#ctx0" brushRef="#br0" timeOffset="343.2">347 147 66,'0'0'1,"0"0"3,0 9-3,-9-9 3,9 9-3,-15-9 0,10 13 1,-5-4 0,10 0-1,0-5 0,0 0 0,0 1-1,0-5 0,0 0-1,0-5 0,10 5 1,14 0-3,-4-13 1,-5 0-2,4 4 1,1 0 1,-1 1 0,1 3 1,-10-4 0,4 5 0,-9 0 0,0 4 2,-5 0 0,5 0-1,-5 0 5,0 0 2,5 4 0,-5 0 0,-5-4-2,5 14 1,-5-1 1,5 0 0,-10 0-2,0 0-1,6 1 0,-1-1-1,5-4-1,0-5 1,0 0-3,5-4-1,-5 0-8</inkml:trace>
  <inkml:trace contextRef="#ctx0" brushRef="#br0" timeOffset="-3915.61">885-402 69,'10'-9'3,"14"-4"0,-4-5-1,9 9-1,0 1 1,-9-1 2,-1 4-1,-4 1 0,-5 0 1,-5-1 1,0 1 0,-1 4 0,1-5 0,-5 5-1,0 5-1,0-5-1,-5 0-2,5 0 2,-4 4 0,-21 14 1,10-5 1,-14 5-1,5-5 1,-6 4-2,-4 5 0,5 5-1,-10-1 1,14-4 0,1 0-2,-1 0 0,1 0 0,-5-4 0,4 4 1,6-5 0,4-4-2,-5 9 1,6-4 1,4-9 0,-5 4 1,6-4-1,4-1 0,5-3-2,-5-1 2,5 1 0,0-1-1,5-4 2,-5 0-2,14-4 0,11-5 0,-6 0 1,11-13-1,4 0 0,0 0-2,0 0 1,5 0 0,5-4 0,-5 8 2,1 1-2,-1-5-1,-15 8 2,-9 1 0,-5 13 0,-1-8 0,1 3 1,-5 1-1,0 4 0,-5 0 1,0 0 0,0 0-2,-10 0 2,-5 0 0,1 9-2,-20 4 2,4 9-1,6-5 0,-10 5 2,-5 0-1,4 5 1,1-5 1,5 0-1,4-5 1,-4 5-2,5-4 0,-1-1 1,6 5-1,4-9-1,5 1 0,0-6-2,1 1 3,-1 4-1,0-8 1,5 4 0,0-1-2,0-8 1,5 0 1,0 5-2,0-1 2,0-4-2,0 0 2,0 5 0,0-5-1,0 0 0,5 0 0,-5 0 0,5-5-1,20-8 2,-1-5-4,5-4 2,1 0-3,9 0 0,0 0 1,-5 1 1,0-1 0,-4 8 1,4-3 0,-5 8-1,-14 0 1,-1 9 1,-4 0 0,-5 0 1,-5-4 1,0 4 1,0 0-1,0 0-1,0 0 1,-15 4 0,-9 1-1,-5 3-1,-5 10 2,-1 4-1,1 0 0,5 0 1,-10 4-2,0-4 0,4 5 0,1-1 0,5-4 1,0 0 0,9 0 0,-4-4 1,9-1-3,-5 1 1,11-5 0,4-4 0,0 4 0,0-4 2,0-5-2,0 0 1,5-4-1,5 0 1,-5 0 0,5 0-1,19 0 0,1-4-1,4-14 2,-4 1-1,9-5 0,10 0 0,0 4 0,0-4-1,14 0 2,1 0-1,-5 5-1,-5 4 2,-5-1-2,-10 6-2,0-1 1,-5 4-1,-4-3 2,-6 8-1,-9-5 2,0 1 0,-5-1 0,0 5 0,-5 0 0,-5 0-2,5 0 2,-5 0 0,-10 9 0,-4-4 0,-1 8 0,1 0 0,-1 0 1,0 0 0,1 5-1,-6-5 1,6 0 0,-6 5-2,1 0 0,9-1 1,-14-4 1,10 1-2,-6-1 2,15 0 0,-4 0-1,14-4 0,-15 0 0,10-9 0,5 4 0,0 0-1,0-4 2,5 0-1,10-8-1,4 8-2,11-5-1,4-12-1,0-5-1,5 0 0,-5 0-1,5 4 2,5 1 2,-9-1 0,-11 5 2,0 4-1,-9 5 1,0 4 1,-10 0-2,-5 0 2,0 0 0,0 4 0,-5-4 0,5 4 1,-5 14 1,-15 0 1,-4-1-1,-5 1 1,4-1 1,6 1 0,-1-5-1,0 5-1,1-5 0,4 0 0,10 0 0,-4-8-2,4-1 0,5 0 1,0-4-1,0 0 0,0 0 1,5 0-1,4 0 0,21 0-2,-6-4-2,1-9 1,4 0 0,-5-1 2,1 6 0,-1-1-1,-9 4 1,4 1 0,-9 4 0,0-4 2,-5 4-1,-5 4 0,0-4 0,0 0-1,0 13 2,0-8-2,0 3 2,0 6-1,0-6 3,-5-3 0,5-1 1,-5-4 0,5 5-1,-5-1-2,5-4-1,0 0-7,0 0-7</inkml:trace>
  <inkml:trace contextRef="#ctx0" brushRef="#br0" timeOffset="-1825.21">919-169 69,'0'0'3,"0"0"0,0-5-1,0 5 0,5 0 2,-5 0 0,5 0-1,9 0-1,-4-4 1,0 4-1,5-4 0,9-1-1,1 1 0,-11-1 2,11-3 0,-11 3-1,1-4-1,0 9 1,-6 0 0,-4 0-1,5-4 0,-5 4 0,-5-4 0,5 4-1,-5 0 2,5 0-2,-5 0 1,0 0 0,0 0 1,0 4-1,0-4-1,0 4 1,-10 1 1,5 8-2,-5 0 2,-14 0-2,4 1 0,-4-1 0,4-4 0,1 4 1,4-4-1,5-1 1,-4-8-2,4 5-1,10 3 3,-5 1 0,0-4-1,-5-1-2,10-4 1,0 0-1,5 0 0,-5 0 0,0 0-1,5 0-1,10-9 3,4 5-1,6-1-1,-1-3 2,1-5 0,-1-1 0,1 6 1,-6 3 0,-4-4 0,-1 5 0,-4 0 0,0 4-2,0 0 2,-5-9 0,-5 9-1,4 4 0,-4-4 2,0 0-1,0 0 0,0 0 0,0 5 0,0-5 0,0 0 0,0 0 0,0 0 0,0 8 0,0-8 0,0 0 0,0 0 2,0 0-1,0 9 1,0-9 1,-4 5-1,4 8 0,-5-4-1,-10-5-1,-5 9 0,6-4 1,4 4-3,0-9-4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3:02:01.136"/>
    </inkml:context>
    <inkml:brush xml:id="br0">
      <inkml:brushProperty name="width" value="0.07938" units="cm"/>
      <inkml:brushProperty name="height" value="0.07938" units="cm"/>
      <inkml:brushProperty name="color" value="#FFFFFF"/>
      <inkml:brushProperty name="fitToCurve" value="1"/>
    </inkml:brush>
  </inkml:definitions>
  <inkml:trace contextRef="#ctx0" brushRef="#br0">108 4 79,'0'0'6,"0"-4"1,0 4 0,0 0-1,0 0 0,0 0 0,0 0-2,-5 0 0,5 0 1,0 0-2,0 0 1,-5 0 0,5 0-1,-5 0 1,0 0-1,1 0-1,-1 0 1,5 4-2,-5-4 1,-5 9-1,10-9 1,0 9 1,-5-9-1,0 8-2,0 1 3,0-4-1,5-1 0,-4-4-1,4 4 0,-5-4 0,5 0 1,0 5-2,0-5-1,0 0 2,0 0-1,0 0 0,0 0 0,0 0 0,0 0 0,0 0 1,5 0 0,-5 0-2,4 0 1,-4 0 1,15 0 0,-5 0-1,0 0 0,-1 0 0,1-5 0,0 5-1,0 0 0,-1-4 2,-4 0 0,5 4-2,0-5 2,-5 5-3,0-4 2,0-1 1,-1 5 0,1-4-1,0 4 0,-5 0-1,5 0 2,-5 0-1,0 0-1,0 0 2,0 0 1,0 0 0,0 0-1,0 0 1,0 0-1,0 0 1,-5 4 0,5-4-1,0 0 0,-14 5 0,4-5-2,0 4 2,0 9-1,-4 1 0,4-6 0,0-3-1,0-1 0,1 5 2,-1-5 0,0 5-1,0-9 0,5 9 0,0 0 0,1-1 0,-1-3 0,0-1-1,0 1 2,0-5-2,0 4 2,0 0-1,5-4-1,0 0 0,-5 5 2,0-1 0,5-4-1,0 0 0,0 5 0,0-5 0,0 0 0,0 0 0,0 0 0,0 0 0,0 0 0,0 0 0,0 0 0,0 0 0,0 0 0,0 0 0,0 0-1,0 0 2,5-9-1,0 9 2,15-9-1,-6 0-1,6 5 0,0-5 0,-6 0 0,6 0 0,-6 5 0,1-5 1,0 0 0,-6 1-3,6-1 2,-5 0 0,0 5 1,4-1-2,-4 1 2,0 0-2,-5 4 1,-5 0 0,0 0 0,5 0 0,-5 0 0,0 0 0,5 0 0,-5 0 0,0 0 0,0-5 0,0 5 0,0 0 0,0 0-2,0 0 1,0 0 0,0 0 0,0 5 1,0-5-2,-10 0 2,10 4 0,-10-4-1,-5 13 0,1-4-1,4 4 2,0-4 1,-5 0-1,1 4 0,-1-4-2,0-1 0,1 6 1,4-6-1,5 1 1,-5-4-1,6-1 0,-1 0 1,0 5 0,0-4 0,5 3 1,-5-8 0,0 9-2,5-9 1,0 0 0,0 0 0,0 0-1,0 0 0,5 0 1,-5 0 1,0 0-2,15-9 2,-1 9 0,6-8-1,-1-1 1,-4 4 0,0-3 0,-1-1-1,1 0 2,0 0-2,-6 9 2,6-4-2,-5 4 2,0-5-1,-1 1 0,6 0-1,-10-1 2,5 1-1,-5 4 0,0-5 0,-1 1 0,1 4 0,0 0-1,-5 0 2,5 0-1,-5 0 0,0 0 0,0 0-1,0 0 2,0 0-2,0 0 0,0 0-1,-5 0 2,5 0 0,-5 4 0,5 1 0,-14-1 0,4 5 0,0-5 0,0 5-1,1 0 3,-1 0-2,0 0 0,0-5-1,0 9-1,1 0-1,-1-4 1,0-4-2,0 3 3,1 6-1,9-14 1,-5 8 0,0-3 0,5-1 0,0-8-1,0 4 0,0 0 0,0 0-2,5 0 2,-5-9 0,0 9 0,19-9 2,1 5-1,-6-5-1,1 0 1,5 0-1,-6-4 1,1 9-1,5-5 2,-11 0-2,6 9 2,-5-9-1,0 9 1,-1-8 0,1 8-1,-5 0 2,0-5-2,-5 5 0,0 0 1,0-4-2,0 4 2,-5 4 0,5-4-2,0 0 3,0 5-2,0 8 2,0-9-1,-10 5-1,-4-5 2,-1 5-2,5-4 2,5 3-2,-9 1 2,9 0-1,0-5-1,0 1 0,5-5 1,0 0 0,0 9 0,0-9 0,5 0 0,-5 0-2,0 0 1,10 0 1,-1 0 0,1 0 0,0 0 0,0-5-1,-1 5 2,1 0-1,0-4 2,-5-1-3,5 1 1,-1 4 0,-4 0-1,0-4-2,0 4-2,0 0-4</inkml:trace>
  <inkml:trace contextRef="#ctx0" brushRef="#br0" timeOffset="2574">-733 0 73,'0'0'3,"0"0"1,0 0 0,0 0 0,0 0 1,0 0-2,0 0 1,0-5 0,0 5 2,0 0 1,0 0-2,0 0-1,0 0 0,5 0-1,-5-9 0,0 1 0,10-6-2,0 1 1,0 0-1,-1 9 1,1-1 0,0-4-1,0-4 0,-1 4 0,1 1-1,5-1 0,0 0-1,-6 5 0,6-5 2,-5 0 0,4 5-1,-4-1-1,0 1 2,-5 0-1,-5 4 0,0-5 0,0 5 0,5-4 2,-5 4 0,0 0 0,0 0-1,0 4-1,0-4 1,0 0 1,0 0-2,-5 0 0,0 9-1,5 0 2,0 0-1,-5-1 0,-14 1 2,4 4-2,5-4 0,0 4 0,1-4 0,4 0 0,0 4 0,0 0 1,-5-4 0,0 0 0,5 0-2,1-1 2,-1-3-1,0-1-1,0 1 2,0-5-1,5 4 0,0-4-1,0 0 0,5 0 2,-5 0 0,0 0-1,10 0 0,-1-9-1,-4 9 2,5-17-1,10 3-1,-11 1 2,11 0-1,0 0-1,-6 0 0,-4-1 2,5 1 0,-1 4-1,-4 1-1,5-1 2,-5 5-1,-6-1 0,1 1 0,5-5 0,-5 9 0,-5-4-1,5-1 2,0 5-1,-5 0 0,0-4-1,0 4 2,0 0-1,5 0-1,-5 0 2,0 0-1,0 0 0,0 0-1,0 0 0,0 0 2,0 4 0,-5-4-1,5 5-1,-10 12 0,5-4 2,-14 0-2,4 1 2,-5-1 0,6 0-2,-1-4 0,10 4 2,-5-4 0,5 0-1,5-5 0,-9 0 0,9 1-1,0-5 0,0 0 1,5 0 0,-5 0 1,0 0 0,4 0-1,6-5 0,-10 5 0,15-8 0,0 3-1,4-12-2,-4 3-2,4 6-1,-9-6 1,0 6 2,14-1 0,-4 0 1,-6 5 1,-4-5 0,0 5 0,0-1-1,-5 1 1,0-1 0,-1 5 1,1 0-1,-5 0 2,0 0-2,0 0-1,5 0 3,0 0-1,-5 0 0,5 0 1,-5 0-2,-5 0 1,5 5 1,-10-5 0,5 9-2,-14-9 0,14 13 2,-5 0 0,10-4-2,-5 4 0,0-4 1,-9-5 1,9 5-2,5-5 2,-5 1-2,0 3 1,0-3 1,5-5-2,0 4 1,0-4 0,0 0 1,-5 0-2,10 0 1,0 0-2,0 0 1,-5 0 0,10-4-1,0 4 2,-6 0 0,16-9 1,-5 0-1,-1 5 0,1-5 0,0 5 0,9-1 0,-19 1-2,5-1 2,-5 1-1,4 4 1,-4 0 0,-5 0 0,0 0-1,0 0 0,-5-4 2,5 4 0,0 4-2,0-4 2,0 0-2,-4 4 0,-1-4 1,-15 9 1,1 4-2,14-4 1,-5 0 1,5-5-2,5 5 1,-10-4 1,5-1-2,0 0 1,1 5 1,4-9-2,0 5 1,0-5 0,0 4 0,0-4 0,0 0 1,0 0-2,4 0 1,1 0 0,5-4 0,5 4 0,-5-5 0,-6 5-3,1 0-3,5 0-3</inkml:trace>
  <inkml:trace contextRef="#ctx0" brushRef="#br0" timeOffset="6364.81">132-49 60,'0'0'0,"0"0"0,0 0 2,0 0-2,0 0 1,0 0 0,0 0 0,5 0-2,-5 0 2,5 0-2,-5 0 2,10 0-1,-5 0 0,0 0 0,0 0 0,4 0 2,-4 0-1,5 5 0,5-5 0,-6 4 1,6-4-1,0 4 0,-1 1 0,-4-5-2,5 0 2,-5 0 1,-1 4-1,-4 1-1,0-1 0,0-4 1,0 4 0,-5 1-1,0-5 0,5 4 0,0 1 0,0-1 0,-5-4 2,5 4-2,-5 1-1,4-1 0,6 1 1,-5-1 0,0 0-1,0 5 0,0-4 2,-5-5 0,5 4 1,-1 0-2,-4-4 1,5 5-3,-5-5 3,0 0 0,5 4-1,-5-4 1,0 5-2,5-1 2,-5 0 0,0 1 1,5-5-1,-5 4 1,0-4-2,0 4 0,0 5 0,-5-9 0,5 9 2,0 0-2,0-9 0,0 0 1,0 0-1,0 4 1,0 1 0,0-5-3,0 0 3,0 4 0,0-4-2,0 0 2,0 0 1,0-4 0,0 4 0,0-5 1,0 5-2,0 0 1,0 0-2,-5 0 1,5 0-3,-5 0 3,5 0 0,-5-4 0,1 4 0,-1 0 1,0-5-2,0-3 0,-5 8 0,5-5 0,-4-8 0,-1 0 0,0 4 1,0 0 0,0 5 0,6-5-2,-1 0 0,-10 5-1,10 0 2,-5-1 0,5 1 0,1-1 0,-1 1 0,-5 4 1,0 0-1,5-4 0,-5 4-1,1-5-1,-1 5 0,5 0-1,0 0 1,-5 0 1,5-4 0,1 4 0,-1 0-1,0-5 2,0 5 0,0 0 0,-5 0-1,5 0 0,-4 0 0,-1 0-1,5 0 2,0 0-1,0 0 1,-5 0 0,1 5 0,-1-5 0,5 4 0,0-4-1,0 0 0,-5 9 2,6-9-1,-1 0 0,5 0-1,0 4 2,-5-4-2,5 0 0,0 0 1,-5 0 1,0 0 0,0 0-1,0 0 0,0 0 0,5 0 0,-5 0-1,5 0 0,-4 0 1,-1 0 1,5 0 0,-5 5-2,5-5 2,0 4-2,0-4 0,-5 0 1,0 0 1,0 0 0,5 0-1,0 0 0,0 0 0,0 0 0,0 0 2,0 0-1,0 0 0,0 0 1,-5 0-1,5 0 1,0 0 1,0 0-1,0 0 0,0 0-1,0 0 1,5 0-1,-5 0 1,0 0-3,0 0 1,10 0 1,0 0 0,4 0 0,-4 0-2,5 0 1,-5 0 1,-6 0-2,6 0-1,-5 0 2,5 0 1,0 0 0,4 0-1,-4-4 1,-5 4 0,0 0-1,5 0-1,-1 0 0,-4 0 1,5 0 0,-5-5-4,5 5-5</inkml:trace>
  <inkml:trace contextRef="#ctx0" brushRef="#br0" timeOffset="5272.8">103-36 68,'0'0'3,"5"0"0,-5 0-1,5 0-1,5 0 1,-6 0 1,11 0-1,-5 0 0,0 0-1,-1-4 0,1 4 1,0 0 0,-5-4 0,0 4-1,0 0 1,-5 0-1,0 0-1,0 0 0,5 0 1,-1 0-2,1 4 2,-5-4 0,0 0-1,5 0 0,-5 0 0,0 0 0,0 9 0,0-9 0,0 0-1,0 0 2,5 4-1,0-4 0,-5 0 0,5 9 0,-5-5 0,0 1 0,5-1 2,0 1-2,-5-1-1,5-4 1,-5 4 0,0 1-1,4-1 0,-4 1 2,0-5-1,5 0 0,0 4 0,0-4 0,-5 0 0,5 0 2,-5 4-2,0-4 1,0 5-1,5-5 0,-5 0 0,0 4 0,5-4 0,-5 5 1,0-1 0,0-4-2,0 0 0,0 4 1,0-4 0,5 0 0,-5 0 0,0 0 0,0 0 0,0 0 0,0 0 0,0 0 0,0 0 0,0 0 0,0 0 0,0 0 1,-5 0 0,5-4-3,0 4 3,0-4-2,0 4 1,0-5 0,0-4-3,0 1 1,-5-1-1,0 0 0,0 0-1,-5 0 1,1 5-2,4-5 2,0 5 0,-5-1 0,-58-12-8</inkml:trace>
  <inkml:trace contextRef="#ctx0" brushRef="#br0" timeOffset="9048.01">-351-53 64,'0'0'2,"4"0"-1,-4 0 0,5 0 1,0 0-1,0 0 1,0 4 1,5-4-1,0 5 1,-1-5-2,-9 8 0,5-3 0,-5-1 1,5 1-1,-5-1 1,0 0 0,0 1 2,0-1-1,0 1-1,0-1 1,-5 5-2,5 0-1,0-1 0,-10-3 2,6-1-2,-6 1 0,-5 3 0,10 1 1,5 0-1,0-9 0,-5 4 1,0 1-2,-4-1-1,4 0 2,5 5 0,-5-4 0,5-1 0,0 0 0,0 1 1,-5-1 0,5 1-1,-10-1 1,0 0-2,1-4 1,4 5 1,0-1-2,0-4 2,0 0 0,0 9-2,-5-9 0,1 0 2,4 0-3,0 4 2,5-4 0,0 0 0,0 0 0,-5 0 1,5 0-1,-10 0 0,5 0 1,5 0-2,-9 5 2,4-5-2,0 0 1,0 0 0,5 0 1,0 0 0,0 0-2,-5 0 0,5 0 2,-5 0-2,5 0 1,0 0 0,0 0 0,0 0 1,0 0 0,0 0-1,0 0 0,0 0 0,0 0-1,0 0 2,0 0-1,5 0-1,5 0 2,-10 0-1,0-5-1,5 5 0,5 0 2,-6 0 0,11-4-1,0 4 0,-6-9 0,1 5-1,-5-1 2,20-3-1,-21 3 0,11 1-1,-10-5 0,5 5 2,0-5-2,-1 0 1,1 0 0,5 1 1,-5 3-2,4 1 2,-4-5 1,-5 0-1,0 5 1,9-5 0,-4 5 1,-10-5-2,0 0 1,0 5-2,0-1 1,0-4 0,0 1 0,0 3-1,0-4 0,0 9 0,0-4 0,0 4 0,0-9 0,0 9 2,0 0-2,0 0 0,0 0 0,0 0 0,0 0 0,0 0-1,0 0 1,0 5 0,0-5 0,-5 0 0,5 0 0,0 0 0,0 0 0,0 0 0,0 0 0,0 4 0,0-4 0,0 9 0,0-9 0,0 9 0,0-1 0,0 6 0,-5-1-1,-4-4 1,-1-1 0,0 6 0,-5-6 0,6 6 0,4-6 0,-5 1 0,0 0 0,-4 0 0,14-1 0,0-3 0,0-1 0,-10 1 0,10-1 0,-5 0 0,0-4 2,5 5-1,0-5 1,-5 4 1,5-4 0,0 0 1,0 0-1,0-9-1,0 9 0,-5 0-1,5-8 0,0 3 0,0 1-1,0-5 0,0 5 0,5-5 0,0 0 0,0 5 0,-5-5 2,5 5-2,5-14 0,-1 5 0,-4 8 0,0-3 0,-5 3 1,0 1-1,5-1 0,-5 5 1,0 0-2,0 0 2,0 0-2,0 0 1,0 0 1,0 0-2,-5 0 1,5 0-2,-5 5 2,5-5 0,0 0 0,-10 0 0,1 13 0,9-4 0,0 0 0,0-1 0,-10-3 0,0-1 0,10 5 0,-10 0 0,10-5 0,0-4-1,-5 4 1,5-4-1,0 0-3,0 0-6,0 0-8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3:00:24.395"/>
    </inkml:context>
    <inkml:brush xml:id="br0">
      <inkml:brushProperty name="width" value="0.07938" units="cm"/>
      <inkml:brushProperty name="height" value="0.07938" units="cm"/>
      <inkml:brushProperty name="color" value="#92D050"/>
      <inkml:brushProperty name="fitToCurve" value="1"/>
    </inkml:brush>
  </inkml:definitions>
  <inkml:trace contextRef="#ctx0" brushRef="#br0">239 48 69,'0'-4'5,"0"4"-1,0 0 0,0 0 1,0-5-2,0 5 2,0-4 0,0 4-1,0 0 0,0 0 0,0 0-1,0 0 1,0 0-1,0 0 0,0 0 1,0 0-2,0 0 0,0 0 0,0 0-2,0 0 1,0 0 1,5 0 0,-5 0-1,0 0 1,15 0 0,-5 0-1,4 0 0,1 0 0,4 0 0,1-5-1,0 5 0,-6-4 0,-4 0 0,5-5 0,-6 4 0,-4 5 0,0-4 0,5 0 0,-10 4 0,0 0 2,10 0-2,-10 0 1,0 0 0,5 0 0,0 0-1,-5 0 0,-5 4 0,5-4 0,-5 4 2,-15-4-2,10 14 1,1-1 0,-6-4 0,5 4-1,0-5-1,-4 6 0,4-10 1,-5 5 0,10 4 1,-4 0 0,4 0-2,-15-4 0,15-4 1,-4 8 0,-1-4 0,0-1 1,5 1 0,-5 4-2,1 1 2,4-10-2,0 5 0,5 0 1,-5-5 0,5 0 1,0-4-2,-5 5 1,5-5 1,0 0 0,0 0-2,0 0 0,0 0 1,0 4 0,0-4 0,0-4 0,0 4 0,0 0-2,5 0 2,0-5 0,0 1 0,14-14 0,-4 10 0,5-1 0,4 0 0,-5-4 0,-4 4 0,-5 0 0,0 5 0,4-1 0,6 1 0,-10-5 0,9 5 0,-9-5 0,-5 5 0,5-1 0,-5 5 0,-1 0 0,1 0 0,0 0 0,0 0 0,-5-4 0,0 4 0,0 0-1,0 0 1,-5 0 0,5 0 0,0 0-1,0 4 2,0-4-1,0 5-1,-10-5 2,10 8-1,-4 1 0,-11-4-1,-5 3 2,6 6-2,-1-6 0,-9 6 1,4-6 1,0 1-2,6 13 1,-1-4-2,1-5 2,-6 0 0,0 5 0,1 4 0,-6 8-1,6-3 1,4-10 0,-4 1 0,4 4 0,5-9-1,5-8 0,0 8 2,1-13 0,-1 0-1,5 0 0,-5 0-1,5 0 2,0 0-2,0 0 0,0 0 2,5 0 0,-5 0-2,0 0 2,14-5-2,6-12 0,-10-5 1,4 9 1,6-5-2,4-4 1,6 9 0,-11-9 0,6 9 0,-1-1 1,-4 1 0,4 4-2,-4-4 2,9 5-1,-5-1 0,1 0-1,-6 9 0,-9-4 2,5-1 0,-5 1-2,-1 4 0,1 0 2,0-9-2,-10 9 1,0 0 0,-5 0 0,5 0 1,0 0 0,0 0-1,0 0 2,0 0-1,0 0-1,0 0 0,0 0 1,0 0 0,-5 0-2,-5 0 2,1 0-2,-1 4 2,-5 5-1,5-4 0,-9 8-1,4 0 2,5 4-1,-9 1-1,-1-5 2,-4 0-1,4 5-2,1 4 0,-1 4 1,1 5 0,-6-4 0,1-1 1,-6 0 0,6 1 0,0-1 0,-1 0 0,1 1 0,4-5 0,1-5 0,4 1 0,0-5 0,6-4-2,4 0 2,0-5-1,0-4 0,5 5 2,0-5-1,0 0 0,0 0 0,0 0 0,0 0-1,0 0 0,0-5 2,0 5 0,5-4-1,14 4 2,1-13-1,4-1 2,-4 1 0,4 0 0,1-5-1,-1 1-1,10-1 1,10-4-1,-5 0 0,10 0 0,0 0-1,0-4-1,-10 4 2,0 0-1,0 0 0,-5 4 0,-4-8 0,-6 8 0,-4 10 0,-6-6 0,-4 6 0,-5 3 0,0 1 2,0-1-1,-5 1-1,0 0 1,0 4 1,0 0-1,-5 0 0,5 0 0,0 0 0,0 4-1,0-4 0,0 0 0,-10 4 0,-4 1 0,4 8 0,-10 0-1,1 0 2,-1 9-1,1-4 0,-6 0-1,1 8 2,-6 0-1,-4 5 0,0 0 0,-5 4-1,-5 5 2,5-5 1,5-4-1,4 4 0,1-9 0,5-4-1,4-4 0,5-1-1,1-4 0,4 1 1,5-6 1,0-3 0,5-1-2,-5-4 2,5 0-1,0 0 0,10 0-1,-5 0 2,14-9-1,6-8 3,-6-5-2,6 0 1,4-5-1,15 6 0,-10-6 0,5 1 0,10-1-1,0-8-1,-5 9 2,5-5-1,-5 5 0,-5-1 0,0 5 0,-5 5 0,-4 4 0,-6-1 0,-9 6 0,-5 3 0,-1-4 0,-4 9 2,0-4 0,-5 0 0,5 4-1,-5 0 1,0 0 0,0 4-1,0-4 0,-5 4 0,-14 5 0,-6 13-1,1 0 0,-1 0 0,-9-4 0,5 8 0,4-4 0,1 4 0,-5 5-1,-6 0 0,-4-5 1,10 5 1,-5 4 0,-5-4-1,4 0 0,6-5 0,10-4-1,4 0 2,5-4-1,0-5-1,6-9-1,-1 1 1,0-1 0,5-4-1,0 0 0,5 0 1,0 0 0,9-4 0,15-9 1,6-9 1,-1 0 0,10-5-2,0 1 2,5-1-1,-5 1-1,5 0 2,-10 4-1,-5 0 0,-5 9 0,-4-1 0,-6 1-1,-4 4 2,0 9-1,-11 0 0,1-4 0,-5 4 0,0 0 2,0 0-2,0 0 1,0 0 0,0 0 0,0 0 1,0 9-2,0-5 0,-5 18 0,-4-4 0,-6 4 0,-9 0 0,-6-5 1,6 1-1,4-1 0,10 1-2,6 0 1,-11-1 0,10-4-2,0-4-1,0 0 3,5-5 0,0-4-2,0 5 0,0-5 2,5 0-1,0 0 1,5 0 1,0 0-1,14-5 0,0-17-1,6 0 1,-6 9-1,6 0 0,-1 0 1,-5 0 0,1 4 0,-6 0 2,-4 5-2,-10 4 1,5 0 0,-6 0-3,-4 0 2,0 0 0,0 4 2,0 0-2,0 14 1,0 0 0,-9-1 0,-11 5 0,1 0 0,4-4 0,0-1 0,5 1 0,-4-5 0,-1 0-2,10-4 2,0 0-1,5-5 1,-4 1 0,4-5 0,0 0 0,4 0 0,-4 0 0,0 0 0,20-9 0,-1 5 0,1-10 0,-5 1 0,-1 4 0,-4 5 0,-5 0 0,0-1-1,-5 5 0,0 0 1,5 5-2,-5-1 1,0-4 0,0 9 0,0 4-1,0 0 2,-5-4 0,0 0 0,0-1 0,-10-3-1,6 4-5,4-5-3,0-4-7</inkml:trace>
  <inkml:trace contextRef="#ctx0" brushRef="#br0" timeOffset="4742.39">-826 505 73,'-5'0'4,"5"-4"-2,0 4 1,0 4-2,0-4 1,0 0 0,5 0 1,0 4-1,14-4 1,-4 0-2,-5 0 1,5 0 1,-6 0-2,1 0 1,5 0-1,-6 0-1,1 0 1,-5 0 0,5 0 1,0-4-1,-5 0 3,-5 4-1,0 0 0,0 0-2,0 0 1,0 0 0,-5 0-1,5 0 1,-5 0 0,0 4-1,0 0 0,-5 1 0,5-1-1,-14 5 0,9 4 0,-9 0 0,-1 5 0,0-5 0,6 0 0,-6 5 0,1-5-1,-1 0 2,5 5 1,6-5-2,-6-4-1,-5 0-3,11 4 1,4-4 0,-5-5 1,5 5 0,0-5 1,0-4 0,5 0 0,0 0-1,0 0-2,0 0 1,0 0 2,5 0-1,0 0 1,5-9 1,-5 9-1,14-13 1,1 0 0,-1 0-2,-4-5 3,10 5 0,-1 0-1,-4-5 0,-1 10-1,1-6 2,-1 6-2,1 3 2,-11-4-2,1 5 2,-5 0 1,0 4 2,-5 0 0,0 0 0,0 0-1,-5 0-1,5 0 1,-5 0-1,-19 8 0,-1 6-1,1 3 0,0 1 0,-6-1-2,6 1 2,-6-5-2,6 0 2,0 1 0,4-6-1,10 5 0,0 1 0,-4-6-1,9 1 2,0-4-1,0-1-1,5 5 2,-5-5-1,5 5 0,0-9-1,0 0 0,0 4 2,0-4 0,5 0 1,0 0-2,15-4-1,4 0 1,0-1 1,1 1-1,-1-9 1,6-1 0,-11 6 0,1-1-1,-1-4 3,11 0-2,-6 8 1,-9 1-1,-6-1 0,1 5 0,-5 0 0,5-4 1,-5 4 0,-5 0 0,0 0-1,-5 0 1,0 4 0,5-4-1,-10 0 0,5 14 0,-14 3 0,4-4-1,-9 5-1,-1-1 2,6 1-1,-1-5-1,6 5 2,4-5-2,-5 0 2,5 0-1,1-4-1,4 0 0,5-5 1,-5 1 0,5-1-2,0-4 0,5 0 0,-5 0-1,5 0 1,9 0 1,1-4 0,0-1 0,4-8 0,-9 0 2,9 0-2,1 4 2,0 0-2,-1 5 1,-9-1 1,4 1-2,-4 0 2,-5-1-2,0 5 2,-5 0 0,0 0-1,0 0-1,0 0 2,0 0-1,0 0 0,0 0 0,-5 9 2,0-9-1,0 13 0,-9-4 0,4 0-1,-5 4-1,1 0 0,4-4 1,5 0 0,0-5 0,5 1 0,5-1 1,-5 0 0,0-4-1,0 5-1,0-5 2,10 0-1,-5 0-1,0-9 2,19 9-2,0-9 2,-4 0-2,-5 1 0,-6 3 2,6 1 0,-10 4-1,0 0 0,0 0 0,-5 0 0,5 0 0,-5 0 2,0 0-1,0 0 0,0 4 0,0-4 1,-10 5-1,10-5 0,-15 8 1,-4 6-2,14-6 0,-5-3 0,5-1 0,0-4-4,5 5-2,0-5-11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000" units="in"/>
          <inkml:channel name="Y" type="integer" max="6250" units="in"/>
          <inkml:channel name="F" type="integer" max="1023" units="in"/>
        </inkml:traceFormat>
        <inkml:channelProperties>
          <inkml:channelProperty channel="X" name="resolution" value="1000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1-08T22:43:24.403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1617 4198 61,'0'0'2,"5"0"0,5 0-1,-10-5 3,15 5-1,-1 0 0,1-8 1,0 3-3,-1-4 1,11 1 0,-6-1-1,6 0 1,4 0 1,10 0 2,5-4 0,0 0-1,5-4 0,5-1-2,-1 0-1,1 1 1,0-1-2,0 1 2,-5-5-1,-10 8 0,-5 1 0,-5 4-1,-4 5 0,-1-5 0,-9 5 0,-1-1-1,-9 1 2,5 0 1,-10 4-2,5-5 0,-5 1 0,0-1 0,10 5 0,-10 0 1,0 0-1,0 0 1,0 0-2,0 0 2,0 0 0,0 0-2,0 0 0,0 0 1,0 0 0,0 0 1,0 0-2,5 0 1,-5-4 1,0 4 0,0 0-1,-5-4 0,5 4 0,0 0 0,0 0 0,0 0 0,0 0 0,0 0 0,0 0 0,0 0 0,0 0 0,-5 0 0,5 0 0,0 0 0,-5 0 0,5 0 0,0 0 0,0 0-1,-5-5 0,5 5 1,0-4 0,-5 4 0,5 0-2,-5 0 2,5 0-1,0 0-1,0-5-1,0 1-2,0 0 0,0 4 0,0-5 2,5 1 0,0 0 1,0-1 1,0 1-1,0 4 1,-5 0-1,5 0 2,-5 0-1,0 0 0,0 0 2,-5 0-2,0 4 2,5-4-2,-10 0 0,-14 13 1,-1 0 0,-4 5 0,-5-5 1,4 0 0,-4 1-1,5-1 0,-5 0 2,-1 0-1,1 0 1,0-4 1,-5 0 0,5 0 0,-1 0-1,6-1 1,0 1-1,-1 0-1,1-5 1,5 5 0,4-4-1,1-1 0,9 0 0,-5-4 0,5 0-1,6 0-1,4 0 2,-5 0-1,0 5 0,5-5 0,0 0 0,0 0 0,0 0 0,0-5 0,0 5 0,0 0 0,0 0 0,0 0 0,0 0 0,0-4 0,0 4 0,0-9-1,0 5 2,0-5-1,5 0 0,4 0-1,21 1 0,-1-6 2,0 6 0,1-6-1,4 1 0,5 0 0,5-9-1,0 0 2,0 4-1,5 1 0,0-1 0,-10 5-1,-5 4 0,0-4 1,-9 4 0,-1 1-2,-9-1 1,-1 0 0,-4 5 2,0-5-1,5 4-1,-11 5 2,-4-4-2,0 0 0,0 4 1,0 0 0,0 0 0,0-5 0,0 1-2,0-5 1,0 9 1,0-4-1,-4-1 2,4 1-2,-5-1 0,5 5 2,0 0 0,0-4-2,0 4 2,0 0-1,0 0 0,0-4-1,0 4 0,-5 0-1,5 0 2,-5 0 0,5-5 1,-5 5-1,0-4-3,5-1 0,0 5 1,0-4 0,0 0-1,0 4 0,0-5-2,5 1 0,-5-5 1,0 0 1,5-17-6,-5 22 11,0-1-2,0 5 0,-5 0 0,0 5 0,-10-5 1,1 4 1,-1-4-2,-4 9 3,-1-1 0,1 10 0,-1 0 1,-4-5-1,-6 4 0,6 1-1,-6 4 1,-4 0-1,5-4-1,-5 4 0,0 0 0,-6-1 1,1 1-1,0 0 0,10 0 0,-5 0 0,0-4-1,-1 4 0,1-4 2,5-5-2,4 4 1,1-3 0,-1-6-2,1 1 1,4 0 1,20-5 0,-14-4-1,4 5 0,5-1-1,0 0 2,5-4-1,0 0-1,0 0 2,0 0-2,0 0 2,0 0-2,0 0 2,0 0-1,0 0-1,0-4 0,0 4-1,5 0 2,0 0-1,15 0 1,-6 0 0,6-9 0,14 1 0,-10 3 0,11-4 0,-1 1 0,5-1 0,5 0 0,0 0 0,5-4-1,5 0 2,-1 4-1,-4-4 0,0 0-2,5-1-1,-10 1 1,0 4-1,-5 1 1,-10-1 0,0 0 0,1 0-1,-1 0-2,-4 5 1</inkml:trace>
  <inkml:trace contextRef="#ctx0" brushRef="#br0" timeOffset="1248">1886 4303 62,'0'0'2,"10"0"1,14-4-1,1 4-2,4-9 3,5 0-1,5 1 2,0-6-1,5 6-1,0-1 0,5 0-1,0 0 0,0 0-1,0-4 0,-5 9 1,0-1 0,-15 1-1,-4 0 0,-6-1 0,-4 5 0,-10 0 0,0-4 0,-1 4 0,-4 0 0,5 0 2,-5 0-2,0 0 0,0 0 0,0 0 0,0 0-1,0 0 2,0 0-1,0 0 0,0 0-1,0 0 0,0 0 0,-9 4-1,-1-4-1,-15 5 1,1-5-1,-1 8 2,-4 6-1,-5 3 0,0-8 1,0 4 1,-6 0 0,6 9 0,-10 0 0,5 0 0,-5 0 0,5-4 0,-5-5 0,5 5-2,0-5 2,14 4-1,6-3 0,-1-10 2,11 5-1,-6-5 0,5 1 0,5-5 0,5 4 0,0-4-1,0 0 0,0 4 1,0-4 0,0 0 0,10 0 1,-10 0 1,15-4-1,9 4 0,5-4 2,1-14 0,-1 5-1,5 4 1,5-4-1,5 0-1,0-1 0,0 1 1,5 0-2,0 0 4,5 4-1,-5 0-1,-5 0 0,0 1-1,0-1 0,0 0 0,-5 0 0,-5 5 1,-10-5-2,1 9 1,-11 0-1,-9-4 0,5 4 0,-5 0 0,0 0 1,-5 0-2,0 0 1,0 0 1,0 0 0,0 0-1,-5 0 0,5 0-1,5 0 0,-5 0 1,0 0-2,0 0 0,0 0-1,0 0 1,0 0-1,0 0 1,0 0 0,0 0 1,-5 4 0,0-4 0,-14 0-1,-1 0 1,0 9 0,-4 0 0,-10 4-2,0 0 2,-1 9 1,-4-9 0,0 5 0,0 4 0,-5-5 0,-5 5-1,0-8 0,5 8 2,-4 0-2,-6 8-1,5-8 2,5-4 0,0-1 0,10 5 0,0 0 0,9-4 1,10-5 0,-4 0-1,9-4 1,0 0 0,6-5-2,4 1-1,0-1-1,0 1 2,0-5-1,0 0 2,9 0 0,-4-5-1,5 5 1,14-4 0,1 4 2,-6-18 0,1 18 0,-1-4-1,1 4 0,0 0 0,-1-18 0,6 9 1,-1-4 0,5 9 0,1-5 1,9 0-1,0-8-1,0 8 1,5-4 0,-5-1-1,0 6 0,5-10 0,-5 5 0,5 0-2,-5 4 2,-5 5-1,6-1 0,-1 1 0,0-5-1,-20 9 0,1 0 1,-6-4-2,1-1 1,-10 1-1,0 4-1,-5 0 2,5 4 0,5-4 1,-15 0 0,5 0 0,0 0 0,-10 0 0,-5 0 0,-4 5 0,-1-1-2,-4-4 2,-1 4 0,6 1-1,-6-1 0,-4 9-2,0 5 2,-1 4 1,-9 0-1,0-5 2,-10 5-2,0 0 2,1 0-1,-1 5-1,5-5 0,0 4 2,9-4 0,1 0-2,5-4 0,5-10 1,4 6 0,10-10 0,0 5-3,6-5 1,-1 1-1</inkml:trace>
  <inkml:trace contextRef="#ctx0" brushRef="#br0" timeOffset="1560">2717 4615 66,'24'0'1,"6"-4"0,4 0 0,5-1-1,-5 1 0,0-1 0,-4 1 0,-11 0 0,-14 4 0,0 0 0,5 0 2,-5 0 0,-5 0 1,-5 0-1,5 0 0,0 4-1,0-4 0,0 0 0,-5 0 0,-5 0-1,5 0 2,-5 0-1,-9 0 0,-6 4-2,6 5 1,-6 4 0,1 5 0,-10 0 0,0-1 0,-6 5 0,-4 0-2,-9 0 2,-1-4-1,0 4 0,-4 4 0,-1-4 1,0 4 0,6 1-2,4-5 2,0-5-1,10-3 0,5 3 0,9-4 1,6-4-3,4 0 0</inkml:trace>
  <inkml:trace contextRef="#ctx0" brushRef="#br0" timeOffset="2979.6">2795 4835 71,'24'-9'2,"11"1"0,9-1-1,4 0 0,6 5 0,0-5 1,0 4-3,-5 1 3,-10 0-2,-5-1 0,-5 5 0,-4 0 0,-16 0 1,-4 0 1,-5 0 1,0 0-1,0 0 0,0 0 0,0 0-1,0 5-1,-9-5 0,-16 0 0,-4 0 2,-5 4-3,-5 9 1,4 0 1,-14 9 0,-4 0 0,4 5 0,-10-1-1,1 1 0,-1-5 3,-5-1 0,6 1 0,-1 0 0,5 0-1,5 5 0,1-10-1,8 1 1,6 0-1,10-10-1,4 6 0,1-10 0,9-4 0,5 0-1,0 0 0,5 4 2,0-4 0,5 0-1,0 0-1,5 0 2,19 0-2,0-4 2,6-5-2,-1-8 2,10 3-1,10-3-1,-10-1 2,9 1-1,1-1 0,5 5 0,-1-9 0,6 9 0,-6-1 0,-9 6 0,0-1 0,-10 0 0,0 0 0,-14 5 0,-6 0 0,-4 4 0,-10 0 0,5 0 3,-10-5-1,0 5-2,-5 0 0,5 0 0,-10 0 2,-14 0-2,-11 5 1,11-1 0,-10 9 0,0 0-2,-15 0 0,5 5 2,-5-5 0,0 9-1,0 0 0,0-4 0,-5 4 0,6-5-1,-6 1 2,5 0-2,0 4 2,10-1-1,0-3 0,10-5 0,4 0 0,1 1 0,4-10 0,10 5-1,1-5-1,4 1-1,5-1 1,0 0-1,0 1 2,10-5 1,-1 0-2,21-5 2,4 1-1,0-5 0,10-8 2,10-5-2,-5 4 2,9 0 1,1 1 0,14-1 0,-4 5-1,-6 0 1,1 0 1,4 0-2,-4-1 0,-1 6-2,-4-6 2,-5 1 1,-6 9-1,-4-5-1,-9 0-1,-6 5 0,-5-1-1,-9 1 0,-5 0 1,-5 4 0,-5 0 0,0 0 1,-5 0 0,0 0 0,-10 0 0,-14 0 0,-10 4 0,0 14 0,0 4 0,-10-5 0,0 1 0,0-1 0,-10 1 0,6 4 0,-6 0 0,-9 4 0,4 1 0,10-5 0,1 4 0,-1-4 0,0-4 1,10-1 0,10 1-1,5-5 0,9-4 2,0 0-2,6-5 1,4 0 0,5 1 0,5-5-2,0 0 0,-5 4-1,5-4 1,0 0 0,0 0 0,5-4 1,15 4 0,9 0 1,0-13-2,10-1 1,10 1 0,10 0 1,0 0 0,14-5-1,0 5-1,0 0 0,-4 0-1,-6 4 2,-4-4 1,0-1-1,-10 6 1,-1-1 0,1 0-2,-14 5 2,-11-1 0,-4 1-1,-6 4 0,-9 0 0,-5 0 2,0 0-1,0 0 0,-5 0 1,0 0-1,-9 0 0,-16 4 1,-4 14 0,0-1 0,-5 1 0,-10 4-1,10-4 0,-10-1 0,0 1 1,0 4-1,-14 0 0,9 4 1,0-4 0,0 0-2,-9-4 0,14 4 0,0-5 1,10 1 0,5-5-2,5 0 2,4 0-2,15-8 2,5-1-3,1 1-2,-1-5 0,5 0 0,0 0-1,9 0 0,16 0 2,9-5-2,5-12 0,10 3-1,5-3 0,4-1 1,6 1 0,9-1 3,-9 5 0,-1 0 0,-9-1 0,0 1 2,-5 5 1,-5-1 0,-5 4-2,-5 1 3,-5-9 0,-4 8-1,-6-3 0,1 8-2,-10-5 2,-1 1 1,-4 4 2,-5 0-1,0 4-1,0-4 0,-5 0-1,5 0 1,-4 5 0,-16-5-1,-4 4 1,-6 9-2,-4 5 2,-5-1-1,-5 1 0,5-1 1,-10 5 2,0-4 0,-5 4 0,1 0-1,4 0 1,0 0 1,-10 4 0,10-4-1,0 0 0,1 0 1,4 0 0,9-4-2,6-9 0,5-1-1,-1 6-1,15-6 0,6-8-1,4 0-4,0 0-2,0 0-3,4-4-5</inkml:trace>
  <inkml:trace contextRef="#ctx0" brushRef="#br1" timeOffset="-42900.08">5 246 70,'0'0'3,"0"0"-1,0 0 1,0 0-1,0 0 0,0 0-1,0 0 0,0 0 0,0 0 1,0 0-3,0 0 3,0 0-1,0 4 1,0-4 0,-5 0-1,5 0 1,-5 0 0,5 0 0,0 0 0,0 0 2,0 0-1,0 0 0,0 0 0,0 0-1,5-4-1,-5 4 0,5-9 1,14-4-2,1 4 2,4-9-1,1 1 0,-1 8 0,5 0 1,-4-4-2,9 4 0,0-13 2,5 9 1,5-4 1,5 3-1,5-3-1,-5 8-1,0 5 0,-10-5 0,0 0 1,0 5-2,-5-1 0,-5 1 0,-4 4 0,-1-5 0,-4 5 0,-1-4 1,-4 4-1,0-4 0,-6 4 1,-4 0 0,5 0-2,-10 0 1,0 0 0,0 0 0,0 0 1,0 0-2,0 0 1,0 0 0,0 0 0,0 0 1,0 0 0,-5 0-2,5 0 2,0 0-2,-10 0 0,10 0 1,-9 4 1,-1-4-2,-5 0 1,1 0 1,-1 4 0,5-4-1,-9 5 0,-6 4-1,6 4 2,-6 4-2,1-3 0,-6 3 1,-4 1 1,5 8-2,-10-17 1,14 4 1,-4-4-2,5 13 2,-1-9 0,1 0-1,9 0-1,-4-4 0,-1 0 1,10 0 0,-4-5 0,4 5 0,10-5 0,-5 1 0,0-1 0,0-4 1,-5 9 0,1-5-1,4 1 0,0-5-1,0 0 0,5-5 2,0 5 0,0-4-1,0 4 0,0 0-1,0 0 0,5 0 1,5 0 1,-1-4 0,16-5-2,-1 4 2,1-3-1,-1-10 0,10 0-1,10 1 0,0 4 2,-5-9 0,10 13-1,0 0 0,0-8-1,0 3 0,5 1 2,-6 4 0,1 5-1,-5-9-1,0 4 0,0 0 2,-5 5 0,-4-1-1,-11 1-1,0 4 0,-4 0 1,0 0-2,-11 0 0,1-4 0,-5 4-1,-5-5 2,0 1-1,0 4 1,0 4 0,0-4 0,0 0 1,0 5 0,0-5 0,0 4 0,-5 0-2,-5 5 2,-4-9 0,-1 5 0,0-1 0,1 5 0,-6-5-1,-4 1 1,4 8 0,-4-9-1,4 1 2,-4-1-1,-1 5 0,1 4 0,-10-4-1,-1 4 0,6 13 2,-5-13-2,5 1 2,-6 8 0,6-5-1,0-4 0,4 1 0,6-6 0,-1 1 0,1-4-1,9-1 0,0 9 1,10-13 1,-5 0-2,0 5 2,5-1-3,0-4 1,0 0 0,0 0 1,0 0-1,0 0 0,0-4 1,0 4 0,10 0-2,10 0 2,-1 0 0,1-5 0,4-8 0,6 4 0,-1-4 1,15-5-1,-5-4 0,5 22 0,5-13 0,0-4 0,0 8 1,4-4-1,-4 8 0,0-8-2,-5 9 2,-5-5 0,0 4 0,0 5 0,-9-4 1,-1 4 0,-5-4-1,-9 4-2,0 0-2,-6 0 0,1 0 0,-10 0 1,5 0 1,-5 4 0,0-4 1,0 4 0,-10-4-1,5 5 0,-9 4 2,-11-9 0,11 13 0,-11 0 0,1-4 0,-1-5-1,1 14 1,0-5 0,-1-4 0,-4 4 0,-1 9-1,1-13 2,-5 8-2,0 1 0,0 0 1,-1-5 1,6 9-2,-5-5 1,0 1 0,4-1 1,1-3 0,4-1-1,1 0 0,5-4 0,9 0 0,5-5 0,-5 0 0,5-4 0,0 5 0,0-5-1,5 0 0,0 0 2,0 0-2,0 0 1,0 0 0,5 0 1,0 0-2,5 0 2,10-9 0,9 5-1,0-10 0,5-3 0,-4 4-1,4-1 2,5 6 1,0-1-1,5-4 1,0 4 1,5 0-1,0 0 0,0 5-1,0-5 1,-1 5 0,-9-1-1,-4 1-1,-6 0 0,-5 4 0,1 0-2,-15 0 2,-1 0-1,1 0 1,5 0 0,-5 0 0,-15 0 0,5 0 0,-10 0-1,10 8 2,-20-8-1,-4 9 0,9 0 0,-4 0-1,-1-1 0,1 1 2,-1-4 0,-4 8-1,-1-4 0,1 4 0,-1-4 0,6 4-1,-6 4 2,1-3-1,0-1 0,-1 0 0,-4 5 0,-1-1 0,1-4 0,0 5 0,4-5 0,6 0 0,4-4-1,1-5 2,4 1-2,5-1 2,0-4-3,5 0 2,0 0 0,0 0 0,0 0 0,0 0 0,10 0 0,9-4 1,6-1-2,4 1-1,5-5 3,5-8-1,0 4 2,1-1 0,-1-3 1,10-1-1,4 9-1,-4 1 1,0-1 0,0 0-1,-5 5 0,-5-1 1,-10 1-2,1 4 2,-6-5-1,-4 5 0,-11 0 0,6-4-1,-5 4-1,-10 0 2,0 4-1,-5-4 2,5 0-1,-5 0 0,-15 9-2,6 4 2,-6-4 0,1 0-2,-6 4 0,1-4 1,-1 0 0,-9 0 1,-5 4 0,15 0-2,-6 0 0,1 5 1,0-1 1,-6 1-2,6-1 1,-5-3 1,5-1-2,4 0 1,6-4 1,-1 0-2,5-1 1,6-3 0,4-1 0,0 1-3,0-1 1,5-4-1,-5 0 0,5 0 2,0 0 0,0 0 0,0 0 0,5 0 1,5 0 0,-5 0-2,14-4 2,6-1 0,-1 1 0,5-9-1,-4 4 1,9-4 0,-5 4 2,10 0-2,1 0 0,8 0 0,-8 1 0,4 3 1,-1 1 0,-3-1-2,-6 1 1,-5 0 0,-4-1 0,-6 5 0,1 0 1,-11 0-2,-4 0 1,0 0-2,-5 0 2,0 0 0,-5 0 0,-4 0 0,-6 9-1,-10-9 1,-4 13 0,0 0 0,-5 1 0,4-1-1,-4 0 0,-5 0 2,0 0 0,5 1-1,4-1 0,1 4 0,-5-3 0,4 3 0,6-4 0,0-4 0,4 0-1,1 0 2,4 4-1,10-9 0,-5 1-1,5-1-1,5-4 2,0 0-1,0 0 1,5 4 0,0-4 0,5 0 0,14-4 0,1 4 1,9-4 1,0-1 0,10-4 1,-5 1-1,10-1-1,5 0 1,4 0 0,-9 0-2,0 5 0,-5 0 1,0-5 0,-10 9 0,6-4 0,-11 4-1,-10 0-1,-4 0 2,-5-5-2,0 5 2,-10 0-2,0 0 2,-5 0-2,5 9 2,-5-9-1,-10 0 0,-4 13-2,-1-4 2,-4 0 0,-6 4 0,6-4 0,-1-1 1,-4 1-3,5 4 2,-11-4 0,11 4-3,-5-4 1,4 4-1,6-4 1,-11 0 1,6 4 0,0-8-1,9 3 0,0-3 1,1 8 0,9-9-1,0 1-1,0-5 2,5 4 1,-5-4-2,5 0 1,0 0 0,5 0 2,5 0-2,14-4 0,10-1 2,-4 1-2,-1-9 1,10 4 2,-5 0 1,-4 0 0,4 1 0,0 3-1,-10-4-1,-4 5 0,-5 4-1,4 0 2,-14 0-3,5 0 2,-5 0 1,5 0-1,-6 0 0,-4 0-2,0 0 2,0 0 0,0 0-2,0 0 2,-9 0-2,-6 4 0,5 1 2,-9-1 0,-6 9-1,6-4 0,4 0 0,-9 0 0,4 0-1,-4 4 2,9-4 1,-5-1-1,6-3-1,4-1 2,0-4-3,5 4 0,5-4 2,0 5 0,0-5-2,0 0 3,0 4-2,0-4 0,0 0-1,5 0-2,-5-4-6,10 4-4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465F3-2683-4506-B27E-0D463443A0E4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C344F-8E80-4383-B5C9-ED57D8434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5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2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9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904A-0328-4B0F-A989-CC13FD374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D2C25-CCA8-41EF-9803-454F4A2B4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D63DF-099F-4EE3-AC8A-727E6D24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6D-48AC-4D3E-9118-1816CAF92D0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60384-95FE-477F-8EA4-5901898D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84CA1-D3FF-464D-B0CD-3C8E43A0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E34-7BD0-49B2-BC02-82674238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90308-DDF8-44D4-9AB3-AA7569BB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76FD6-EFBA-4657-B2A4-93EDDE383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8381F-2CD3-482A-9251-718ADB4F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6D-48AC-4D3E-9118-1816CAF92D0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20C94-9D20-47F5-9148-D43723FD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0F4CC-914B-4AF2-A763-BA6BD308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E34-7BD0-49B2-BC02-82674238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C5475-9570-43CE-9FFD-DAAE7409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E6F7E-23C3-4CAF-BE15-208B1CCE5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57FD5-9D6D-4FCC-9C95-1CDD1577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6D-48AC-4D3E-9118-1816CAF92D0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6074D-9248-473D-9771-C7E72D68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731E4-0F9A-4B47-A1D5-0580FB66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E34-7BD0-49B2-BC02-82674238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40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5E24-2290-4F48-B1FD-ED6DAA87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3DB9F-2FA5-42D6-9723-8310568E1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2D8BB-C27B-4132-B168-5EEF84B09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9C3C4-6BA5-4F74-8897-461D4F15A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6D-48AC-4D3E-9118-1816CAF92D0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16809-21D7-4A67-9B53-61EA6235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263FD-EDBF-41BA-91C8-E8828FD2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E34-7BD0-49B2-BC02-82674238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7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EF26B-B895-40B4-B146-FE98E3F0E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193AC-76A8-4492-BA16-146B4D5B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48645-01C0-4B1E-BE8F-C2DC7C321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6D157-06D5-40F8-A0B9-7FE4B3D58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348A8-14E5-44A9-B31F-C2081E7B2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ADD6E3-7508-4DF7-9CEE-38327CAD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6D-48AC-4D3E-9118-1816CAF92D0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36E8BE-CF29-4AEB-9CB0-1AA74099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5F1647-F9EA-468E-8193-E0AD1892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E34-7BD0-49B2-BC02-82674238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5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9BC9-17FB-44F7-9EE4-FF392615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A05BD-CFA4-4D76-B1D7-88B2E44E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6D-48AC-4D3E-9118-1816CAF92D0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CF427-9913-43BD-AB9F-513BE80AE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4F5A8-F8F8-44A4-9BBD-D1242B12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E34-7BD0-49B2-BC02-82674238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02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7A644A-BBBD-4C19-9254-FECB99D7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6D-48AC-4D3E-9118-1816CAF92D0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020C4-CD07-4786-8351-BC1AE0A0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8184A-C3BC-4A31-B407-136B3A29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E34-7BD0-49B2-BC02-82674238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97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E357-01CF-405A-9928-65C80328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A0057-758D-47CC-8A2E-DC5671E4C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1D0A9-1F4F-4D28-BD2D-2708C1876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9927A-C69B-4228-8E9A-F14D1C718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6D-48AC-4D3E-9118-1816CAF92D0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B069E-705B-44FA-B569-000D663E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CFA11-FCDB-496E-ADAF-B7709C64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E34-7BD0-49B2-BC02-82674238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>
              <a:buFont typeface="+mj-lt"/>
              <a:buAutoNum type="arabicPeriod"/>
              <a:defRPr/>
            </a:lvl1pPr>
            <a:lvl2pPr marL="228600" indent="-228600">
              <a:buFont typeface="+mj-lt"/>
              <a:buAutoNum type="arabicPeriod"/>
              <a:defRPr/>
            </a:lvl2pPr>
            <a:lvl3pPr marL="228600">
              <a:buFont typeface="+mj-lt"/>
              <a:buAutoNum type="arabicPeriod"/>
              <a:defRPr/>
            </a:lvl3pPr>
            <a:lvl4pPr marL="228600" indent="-228600">
              <a:buFont typeface="+mj-lt"/>
              <a:buAutoNum type="arabicPeriod"/>
              <a:defRPr/>
            </a:lvl4pPr>
            <a:lvl5pPr marL="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5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088C-7A75-4C37-BBA4-8EAF951E6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7C89CF-299D-4DB4-8D44-C108A2576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0807D-51A4-4793-A722-2052F9FA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54C93-494B-4FC5-95ED-DA67BBC8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6D-48AC-4D3E-9118-1816CAF92D0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378C1-9E2D-4C79-B728-328E8B57C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B085F-92EC-4A35-84F8-95152A89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E34-7BD0-49B2-BC02-82674238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3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3DF7-5E33-472C-A33E-8D0D86B0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F6701-8B31-4977-B672-2F6DD6E05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E9338-1EF4-4E24-84F0-1299A537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6D-48AC-4D3E-9118-1816CAF92D0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2DE24-E28D-43E7-8CE7-CB01596E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79B9-A999-4ACD-AEA8-9A9FC5C1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E34-7BD0-49B2-BC02-82674238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08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6E6C3-E7B1-4789-8AD3-AED199B34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A5CD8-80F7-441C-BFEE-5DB4C0BAF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4E573-593D-4072-AD11-FB8F2ACD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6D-48AC-4D3E-9118-1816CAF92D0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6F782-1B76-4C18-A2FB-08D389EEA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A09C2-C07E-4BE2-B1ED-8661A02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E34-7BD0-49B2-BC02-82674238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5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54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56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99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94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20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54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9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12/25/2021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55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69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8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38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03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23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F6391C-FC63-4189-B04C-CC7D5A714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95AC9-C135-4E4E-81C1-2586BAC6557B}" type="datetime1">
              <a:rPr lang="es-ES"/>
              <a:pPr>
                <a:defRPr/>
              </a:pPr>
              <a:t>25/12/2021</a:t>
            </a:fld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7D6EE6-33B1-46DE-B334-C816D54E7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A10E5A-CE52-4F9F-A35F-0A6FEF085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57658-7E5C-4DB6-89F9-C3EB846FEB1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04695376"/>
      </p:ext>
    </p:extLst>
  </p:cSld>
  <p:clrMapOvr>
    <a:masterClrMapping/>
  </p:clrMapOvr>
  <p:transition spd="med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23ECF8-14BC-4320-8809-43AD5F6A1F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0D1C-7EBD-4485-B4C7-4C61F1D5AC11}" type="datetime1">
              <a:rPr lang="es-ES"/>
              <a:pPr>
                <a:defRPr/>
              </a:pPr>
              <a:t>25/12/2021</a:t>
            </a:fld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FE0A2D-5303-4962-B3C9-A49A09118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32B096-A2E3-48C0-AFB9-4EE66AB47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98E1E-0673-4D61-8223-A21833FF5A2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95495246"/>
      </p:ext>
    </p:extLst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2D7234-352B-4248-9D98-DA056D873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75B89-6D18-4AC4-AC5C-6F28D1CFDF17}" type="datetime1">
              <a:rPr lang="es-ES"/>
              <a:pPr>
                <a:defRPr/>
              </a:pPr>
              <a:t>25/12/2021</a:t>
            </a:fld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7452CF-8F73-40B3-B222-5EC32D104A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777FE4-C017-43BC-8E28-BB2A5E1AD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DE556-B203-42AA-B423-E8B4252280B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0155066"/>
      </p:ext>
    </p:extLst>
  </p:cSld>
  <p:clrMapOvr>
    <a:masterClrMapping/>
  </p:clrMapOvr>
  <p:transition spd="med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7C817E-5FC4-4AA2-9F05-7F677244E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58855-B618-477D-B324-1BB858738CA4}" type="datetime1">
              <a:rPr lang="es-ES"/>
              <a:pPr>
                <a:defRPr/>
              </a:pPr>
              <a:t>25/12/2021</a:t>
            </a:fld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BF8AD8-D647-483B-ADFA-C1AB784FB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0D0424-E883-4683-ACD6-A1F03879C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95DF0-ED37-4EF6-958A-576FE8C6A86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58390932"/>
      </p:ext>
    </p:extLst>
  </p:cSld>
  <p:clrMapOvr>
    <a:masterClrMapping/>
  </p:clrMapOvr>
  <p:transition spd="med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7E6587-B536-48E1-8340-EBC081B37A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DF779-D5E2-4974-8924-5A4642E31D95}" type="datetime1">
              <a:rPr lang="es-ES"/>
              <a:pPr>
                <a:defRPr/>
              </a:pPr>
              <a:t>25/12/2021</a:t>
            </a:fld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D4745C-0A62-4381-A45F-3CF3A6617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65526E9-EBA3-4804-9E4B-33EA32B035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7E79F-BF81-478C-A318-78DDC19FE19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28607263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75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1023C2-46E4-44AB-808E-CCD3FF8136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D2B5A-7E00-45E4-A426-D73531199D78}" type="datetime1">
              <a:rPr lang="es-ES"/>
              <a:pPr>
                <a:defRPr/>
              </a:pPr>
              <a:t>25/12/2021</a:t>
            </a:fld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DADBD3-68ED-45A9-B7AB-9FB0788CD5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CE44AF-B1A3-49E7-AB1F-9ABDD75D0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852D9-A9D0-49D9-8E7F-B376D8D59EB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21236515"/>
      </p:ext>
    </p:extLst>
  </p:cSld>
  <p:clrMapOvr>
    <a:masterClrMapping/>
  </p:clrMapOvr>
  <p:transition spd="med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F3259B-37D5-40EB-99D9-85D8F789F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935A1-59FA-4C09-9EC0-ED4D55A35DF6}" type="datetime1">
              <a:rPr lang="es-ES"/>
              <a:pPr>
                <a:defRPr/>
              </a:pPr>
              <a:t>25/12/2021</a:t>
            </a:fld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B0721C-7910-4497-B388-3802DE6B7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F69131-DA4E-4C1E-959A-5FB2E5A4E2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7D087-ADAD-4FB7-A819-F70E1CD5BF7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35368146"/>
      </p:ext>
    </p:extLst>
  </p:cSld>
  <p:clrMapOvr>
    <a:masterClrMapping/>
  </p:clrMapOvr>
  <p:transition spd="med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CA3378-FC82-45E8-973C-F44084AB0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0732-0D48-4C3A-B7A0-FC334E81EDF8}" type="datetime1">
              <a:rPr lang="es-ES"/>
              <a:pPr>
                <a:defRPr/>
              </a:pPr>
              <a:t>25/12/2021</a:t>
            </a:fld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0E78A-CF03-4B7E-B803-AAC48D37A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4D8D2-008B-4DA5-BB77-A980A78C1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FA076-34B9-46D3-A4DC-42A771C0BEC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63899391"/>
      </p:ext>
    </p:extLst>
  </p:cSld>
  <p:clrMapOvr>
    <a:masterClrMapping/>
  </p:clrMapOvr>
  <p:transition spd="med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9CFC8-0D7F-4093-8680-0220CC399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EC788-DA85-4EC0-B0BD-0A91FAA904AE}" type="datetime1">
              <a:rPr lang="es-ES"/>
              <a:pPr>
                <a:defRPr/>
              </a:pPr>
              <a:t>25/12/2021</a:t>
            </a:fld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410E3-F224-435E-8757-3DBE03FBD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835C60-9448-46FB-A207-CC669F2E3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83977-843B-4E6A-8387-3799F6828BD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51326925"/>
      </p:ext>
    </p:extLst>
  </p:cSld>
  <p:clrMapOvr>
    <a:masterClrMapping/>
  </p:clrMapOvr>
  <p:transition spd="med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330601-9EC8-48B4-A621-F342B0BF7E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82ED3-8C79-4CB5-869E-D59E4318A10F}" type="datetime1">
              <a:rPr lang="es-ES"/>
              <a:pPr>
                <a:defRPr/>
              </a:pPr>
              <a:t>25/12/2021</a:t>
            </a:fld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064418-104B-469F-A9EF-7F9A9626F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1D087E-EAA7-41C1-B2EB-CDB800F2F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A33D2-FD6A-4134-8753-D2814D5D28C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31277483"/>
      </p:ext>
    </p:extLst>
  </p:cSld>
  <p:clrMapOvr>
    <a:masterClrMapping/>
  </p:clrMapOvr>
  <p:transition spd="med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878946-F3CF-4FF4-A98F-079B99DF9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7A27E-3E36-43FD-AD79-46AFA9591E88}" type="datetime1">
              <a:rPr lang="es-ES"/>
              <a:pPr>
                <a:defRPr/>
              </a:pPr>
              <a:t>25/12/2021</a:t>
            </a:fld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B15288-371C-45D1-92D0-1903657C80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AC572A-9BC7-4445-883E-AE21D3FA41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0BEA3-1963-4EBA-BA74-7CFB4AF0D6A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78443224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1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2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7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6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3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12/25/2021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70457C-2063-4B7D-8C93-8179463F1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BC783-F8A4-4B72-B8C5-ABC36273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9E97B-0395-44C0-84CC-E594117CE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906D-48AC-4D3E-9118-1816CAF92D0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6BDBA-DFDD-42F6-915F-DFBEFF928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85802-C30E-4C6A-9A50-E6E0C04CC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AE34-7BD0-49B2-BC02-82674238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A83C01-C882-4569-8B13-9E23DC8EB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231055-D075-48A2-BFF5-8EBA54441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BF2A50-8440-4EF9-B95B-E567C6DFFB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EEF37F3-0CD8-4465-AD79-1E02757F4BF6}" type="datetime1">
              <a:rPr lang="es-ES"/>
              <a:pPr>
                <a:defRPr/>
              </a:pPr>
              <a:t>25/12/2021</a:t>
            </a:fld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268C12-886B-4295-9B48-EB34DC0487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65BBBBF-ABD6-4463-B827-2B7E42B734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13D18DE-E3F9-4C0F-9601-4EFB498E982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2939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>
    <p:wipe dir="d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8.png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12" Type="http://schemas.openxmlformats.org/officeDocument/2006/relationships/image" Target="../media/image1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35.xml"/><Relationship Id="rId6" Type="http://schemas.openxmlformats.org/officeDocument/2006/relationships/customXml" Target="../ink/ink16.xml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../media/image29.emf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4.emf"/><Relationship Id="rId5" Type="http://schemas.openxmlformats.org/officeDocument/2006/relationships/customXml" Target="../ink/ink20.xml"/><Relationship Id="rId10" Type="http://schemas.openxmlformats.org/officeDocument/2006/relationships/image" Target="../media/image9.png"/><Relationship Id="rId4" Type="http://schemas.openxmlformats.org/officeDocument/2006/relationships/image" Target="../media/image33.emf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22.xml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8.emf"/><Relationship Id="rId5" Type="http://schemas.openxmlformats.org/officeDocument/2006/relationships/customXml" Target="../ink/ink23.xml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customXml" Target="../ink/ink29.xml"/><Relationship Id="rId18" Type="http://schemas.openxmlformats.org/officeDocument/2006/relationships/image" Target="../media/image47.emf"/><Relationship Id="rId26" Type="http://schemas.openxmlformats.org/officeDocument/2006/relationships/image" Target="../media/image51.emf"/><Relationship Id="rId3" Type="http://schemas.openxmlformats.org/officeDocument/2006/relationships/customXml" Target="../ink/ink24.xml"/><Relationship Id="rId21" Type="http://schemas.openxmlformats.org/officeDocument/2006/relationships/customXml" Target="../ink/ink33.xml"/><Relationship Id="rId7" Type="http://schemas.openxmlformats.org/officeDocument/2006/relationships/customXml" Target="../ink/ink26.xml"/><Relationship Id="rId12" Type="http://schemas.openxmlformats.org/officeDocument/2006/relationships/image" Target="../media/image44.emf"/><Relationship Id="rId17" Type="http://schemas.openxmlformats.org/officeDocument/2006/relationships/customXml" Target="../ink/ink31.xml"/><Relationship Id="rId25" Type="http://schemas.openxmlformats.org/officeDocument/2006/relationships/customXml" Target="../ink/ink35.xml"/><Relationship Id="rId2" Type="http://schemas.openxmlformats.org/officeDocument/2006/relationships/image" Target="../media/image16.png"/><Relationship Id="rId16" Type="http://schemas.openxmlformats.org/officeDocument/2006/relationships/image" Target="../media/image46.emf"/><Relationship Id="rId20" Type="http://schemas.openxmlformats.org/officeDocument/2006/relationships/image" Target="../media/image48.emf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1.emf"/><Relationship Id="rId11" Type="http://schemas.openxmlformats.org/officeDocument/2006/relationships/customXml" Target="../ink/ink28.xml"/><Relationship Id="rId24" Type="http://schemas.openxmlformats.org/officeDocument/2006/relationships/image" Target="../media/image50.emf"/><Relationship Id="rId5" Type="http://schemas.openxmlformats.org/officeDocument/2006/relationships/customXml" Target="../ink/ink25.xml"/><Relationship Id="rId15" Type="http://schemas.openxmlformats.org/officeDocument/2006/relationships/customXml" Target="../ink/ink30.xml"/><Relationship Id="rId23" Type="http://schemas.openxmlformats.org/officeDocument/2006/relationships/customXml" Target="../ink/ink34.xml"/><Relationship Id="rId28" Type="http://schemas.openxmlformats.org/officeDocument/2006/relationships/image" Target="../media/image52.emf"/><Relationship Id="rId10" Type="http://schemas.openxmlformats.org/officeDocument/2006/relationships/image" Target="../media/image43.emf"/><Relationship Id="rId19" Type="http://schemas.openxmlformats.org/officeDocument/2006/relationships/customXml" Target="../ink/ink32.xml"/><Relationship Id="rId4" Type="http://schemas.openxmlformats.org/officeDocument/2006/relationships/image" Target="../media/image40.emf"/><Relationship Id="rId9" Type="http://schemas.openxmlformats.org/officeDocument/2006/relationships/customXml" Target="../ink/ink27.xml"/><Relationship Id="rId14" Type="http://schemas.openxmlformats.org/officeDocument/2006/relationships/image" Target="../media/image45.emf"/><Relationship Id="rId22" Type="http://schemas.openxmlformats.org/officeDocument/2006/relationships/image" Target="../media/image49.emf"/><Relationship Id="rId27" Type="http://schemas.openxmlformats.org/officeDocument/2006/relationships/customXml" Target="../ink/ink36.xml"/><Relationship Id="rId30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emf"/><Relationship Id="rId7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customXml" Target="../ink/ink8.xml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13.emf"/><Relationship Id="rId2" Type="http://schemas.openxmlformats.org/officeDocument/2006/relationships/image" Target="../media/image10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emf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5" Type="http://schemas.openxmlformats.org/officeDocument/2006/relationships/image" Target="../media/image8.png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customXml" Target="../ink/ink6.xml"/><Relationship Id="rId1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emf"/><Relationship Id="rId5" Type="http://schemas.openxmlformats.org/officeDocument/2006/relationships/customXml" Target="../ink/ink10.xml"/><Relationship Id="rId10" Type="http://schemas.openxmlformats.org/officeDocument/2006/relationships/image" Target="../media/image9.png"/><Relationship Id="rId4" Type="http://schemas.openxmlformats.org/officeDocument/2006/relationships/image" Target="../media/image16.emf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12.xml"/><Relationship Id="rId7" Type="http://schemas.openxmlformats.org/officeDocument/2006/relationships/customXml" Target="../ink/ink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6C00EC8-C23B-42C0-B72B-A96C15788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A group of people running&#10;&#10;Description automatically generated with medium confidence">
            <a:extLst>
              <a:ext uri="{FF2B5EF4-FFF2-40B4-BE49-F238E27FC236}">
                <a16:creationId xmlns:a16="http://schemas.microsoft.com/office/drawing/2014/main" id="{6784E835-30AB-4315-88F4-0EB1DFF56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8223"/>
          <a:stretch/>
        </p:blipFill>
        <p:spPr>
          <a:xfrm>
            <a:off x="-9379" y="10"/>
            <a:ext cx="12168757" cy="6857990"/>
          </a:xfrm>
          <a:custGeom>
            <a:avLst/>
            <a:gdLst/>
            <a:ahLst/>
            <a:cxnLst/>
            <a:rect l="l" t="t" r="r" b="b"/>
            <a:pathLst>
              <a:path w="12142767" h="6858000">
                <a:moveTo>
                  <a:pt x="0" y="0"/>
                </a:moveTo>
                <a:lnTo>
                  <a:pt x="11251490" y="0"/>
                </a:lnTo>
                <a:lnTo>
                  <a:pt x="11255634" y="308191"/>
                </a:lnTo>
                <a:cubicBezTo>
                  <a:pt x="11341049" y="3428907"/>
                  <a:pt x="12695043" y="3532715"/>
                  <a:pt x="11886084" y="6854559"/>
                </a:cubicBezTo>
                <a:lnTo>
                  <a:pt x="7539784" y="6854559"/>
                </a:lnTo>
                <a:lnTo>
                  <a:pt x="753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3DE1756-8C27-4498-BFFF-5C2D98AC8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61" y="3813093"/>
            <a:ext cx="3486547" cy="318147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6312030-241A-406E-BFDB-F647D429B723}"/>
              </a:ext>
            </a:extLst>
          </p:cNvPr>
          <p:cNvSpPr txBox="1"/>
          <p:nvPr/>
        </p:nvSpPr>
        <p:spPr>
          <a:xfrm>
            <a:off x="9370162" y="200722"/>
            <a:ext cx="2364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Script MT Bold" panose="03040602040607080904" pitchFamily="66" charset="0"/>
              </a:rPr>
              <a:t>Grade 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3F1A4A-AD36-47C0-9DC7-D89399E08F08}"/>
              </a:ext>
            </a:extLst>
          </p:cNvPr>
          <p:cNvSpPr txBox="1"/>
          <p:nvPr/>
        </p:nvSpPr>
        <p:spPr>
          <a:xfrm>
            <a:off x="1750742" y="6043960"/>
            <a:ext cx="73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4349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orma libre">
            <a:extLst>
              <a:ext uri="{FF2B5EF4-FFF2-40B4-BE49-F238E27FC236}">
                <a16:creationId xmlns:a16="http://schemas.microsoft.com/office/drawing/2014/main" id="{C6AB85B7-490B-4059-93F0-341ED56B0862}"/>
              </a:ext>
            </a:extLst>
          </p:cNvPr>
          <p:cNvSpPr/>
          <p:nvPr/>
        </p:nvSpPr>
        <p:spPr>
          <a:xfrm>
            <a:off x="4157664" y="823913"/>
            <a:ext cx="1208087" cy="1236662"/>
          </a:xfrm>
          <a:custGeom>
            <a:avLst/>
            <a:gdLst>
              <a:gd name="connsiteX0" fmla="*/ 97038 w 1208817"/>
              <a:gd name="connsiteY0" fmla="*/ 128789 h 1236372"/>
              <a:gd name="connsiteX1" fmla="*/ 135675 w 1208817"/>
              <a:gd name="connsiteY1" fmla="*/ 64394 h 1236372"/>
              <a:gd name="connsiteX2" fmla="*/ 174311 w 1208817"/>
              <a:gd name="connsiteY2" fmla="*/ 51515 h 1236372"/>
              <a:gd name="connsiteX3" fmla="*/ 212948 w 1208817"/>
              <a:gd name="connsiteY3" fmla="*/ 25758 h 1236372"/>
              <a:gd name="connsiteX4" fmla="*/ 264463 w 1208817"/>
              <a:gd name="connsiteY4" fmla="*/ 12879 h 1236372"/>
              <a:gd name="connsiteX5" fmla="*/ 303100 w 1208817"/>
              <a:gd name="connsiteY5" fmla="*/ 0 h 1236372"/>
              <a:gd name="connsiteX6" fmla="*/ 238706 w 1208817"/>
              <a:gd name="connsiteY6" fmla="*/ 12879 h 1236372"/>
              <a:gd name="connsiteX7" fmla="*/ 187190 w 1208817"/>
              <a:gd name="connsiteY7" fmla="*/ 38637 h 1236372"/>
              <a:gd name="connsiteX8" fmla="*/ 84159 w 1208817"/>
              <a:gd name="connsiteY8" fmla="*/ 77273 h 1236372"/>
              <a:gd name="connsiteX9" fmla="*/ 6886 w 1208817"/>
              <a:gd name="connsiteY9" fmla="*/ 128789 h 1236372"/>
              <a:gd name="connsiteX10" fmla="*/ 251585 w 1208817"/>
              <a:gd name="connsiteY10" fmla="*/ 115910 h 1236372"/>
              <a:gd name="connsiteX11" fmla="*/ 380373 w 1208817"/>
              <a:gd name="connsiteY11" fmla="*/ 90152 h 1236372"/>
              <a:gd name="connsiteX12" fmla="*/ 431889 w 1208817"/>
              <a:gd name="connsiteY12" fmla="*/ 77273 h 1236372"/>
              <a:gd name="connsiteX13" fmla="*/ 328858 w 1208817"/>
              <a:gd name="connsiteY13" fmla="*/ 103031 h 1236372"/>
              <a:gd name="connsiteX14" fmla="*/ 393252 w 1208817"/>
              <a:gd name="connsiteY14" fmla="*/ 115910 h 1236372"/>
              <a:gd name="connsiteX15" fmla="*/ 496283 w 1208817"/>
              <a:gd name="connsiteY15" fmla="*/ 103031 h 1236372"/>
              <a:gd name="connsiteX16" fmla="*/ 625072 w 1208817"/>
              <a:gd name="connsiteY16" fmla="*/ 90152 h 1236372"/>
              <a:gd name="connsiteX17" fmla="*/ 728103 w 1208817"/>
              <a:gd name="connsiteY17" fmla="*/ 64394 h 1236372"/>
              <a:gd name="connsiteX18" fmla="*/ 406131 w 1208817"/>
              <a:gd name="connsiteY18" fmla="*/ 103031 h 1236372"/>
              <a:gd name="connsiteX19" fmla="*/ 625072 w 1208817"/>
              <a:gd name="connsiteY19" fmla="*/ 141667 h 1236372"/>
              <a:gd name="connsiteX20" fmla="*/ 663709 w 1208817"/>
              <a:gd name="connsiteY20" fmla="*/ 154546 h 1236372"/>
              <a:gd name="connsiteX21" fmla="*/ 689466 w 1208817"/>
              <a:gd name="connsiteY21" fmla="*/ 193183 h 1236372"/>
              <a:gd name="connsiteX22" fmla="*/ 612193 w 1208817"/>
              <a:gd name="connsiteY22" fmla="*/ 244698 h 1236372"/>
              <a:gd name="connsiteX23" fmla="*/ 766740 w 1208817"/>
              <a:gd name="connsiteY23" fmla="*/ 283335 h 1236372"/>
              <a:gd name="connsiteX24" fmla="*/ 1140227 w 1208817"/>
              <a:gd name="connsiteY24" fmla="*/ 309093 h 1236372"/>
              <a:gd name="connsiteX25" fmla="*/ 1088711 w 1208817"/>
              <a:gd name="connsiteY25" fmla="*/ 347729 h 1236372"/>
              <a:gd name="connsiteX26" fmla="*/ 753861 w 1208817"/>
              <a:gd name="connsiteY26" fmla="*/ 386366 h 1236372"/>
              <a:gd name="connsiteX27" fmla="*/ 895528 w 1208817"/>
              <a:gd name="connsiteY27" fmla="*/ 399245 h 1236372"/>
              <a:gd name="connsiteX28" fmla="*/ 998559 w 1208817"/>
              <a:gd name="connsiteY28" fmla="*/ 425003 h 1236372"/>
              <a:gd name="connsiteX29" fmla="*/ 1037196 w 1208817"/>
              <a:gd name="connsiteY29" fmla="*/ 437882 h 1236372"/>
              <a:gd name="connsiteX30" fmla="*/ 1165985 w 1208817"/>
              <a:gd name="connsiteY30" fmla="*/ 450760 h 1236372"/>
              <a:gd name="connsiteX31" fmla="*/ 1140227 w 1208817"/>
              <a:gd name="connsiteY31" fmla="*/ 476518 h 1236372"/>
              <a:gd name="connsiteX32" fmla="*/ 728103 w 1208817"/>
              <a:gd name="connsiteY32" fmla="*/ 489397 h 1236372"/>
              <a:gd name="connsiteX33" fmla="*/ 586435 w 1208817"/>
              <a:gd name="connsiteY33" fmla="*/ 502276 h 1236372"/>
              <a:gd name="connsiteX34" fmla="*/ 522041 w 1208817"/>
              <a:gd name="connsiteY34" fmla="*/ 515155 h 1236372"/>
              <a:gd name="connsiteX35" fmla="*/ 599314 w 1208817"/>
              <a:gd name="connsiteY35" fmla="*/ 528034 h 1236372"/>
              <a:gd name="connsiteX36" fmla="*/ 689466 w 1208817"/>
              <a:gd name="connsiteY36" fmla="*/ 540913 h 1236372"/>
              <a:gd name="connsiteX37" fmla="*/ 1037196 w 1208817"/>
              <a:gd name="connsiteY37" fmla="*/ 566670 h 1236372"/>
              <a:gd name="connsiteX38" fmla="*/ 882649 w 1208817"/>
              <a:gd name="connsiteY38" fmla="*/ 579549 h 1236372"/>
              <a:gd name="connsiteX39" fmla="*/ 599314 w 1208817"/>
              <a:gd name="connsiteY39" fmla="*/ 592428 h 1236372"/>
              <a:gd name="connsiteX40" fmla="*/ 728103 w 1208817"/>
              <a:gd name="connsiteY40" fmla="*/ 618186 h 1236372"/>
              <a:gd name="connsiteX41" fmla="*/ 947044 w 1208817"/>
              <a:gd name="connsiteY41" fmla="*/ 643944 h 1236372"/>
              <a:gd name="connsiteX42" fmla="*/ 1024317 w 1208817"/>
              <a:gd name="connsiteY42" fmla="*/ 669701 h 1236372"/>
              <a:gd name="connsiteX43" fmla="*/ 972802 w 1208817"/>
              <a:gd name="connsiteY43" fmla="*/ 682580 h 1236372"/>
              <a:gd name="connsiteX44" fmla="*/ 921286 w 1208817"/>
              <a:gd name="connsiteY44" fmla="*/ 708338 h 1236372"/>
              <a:gd name="connsiteX45" fmla="*/ 766740 w 1208817"/>
              <a:gd name="connsiteY45" fmla="*/ 721217 h 1236372"/>
              <a:gd name="connsiteX46" fmla="*/ 689466 w 1208817"/>
              <a:gd name="connsiteY46" fmla="*/ 734096 h 1236372"/>
              <a:gd name="connsiteX47" fmla="*/ 766740 w 1208817"/>
              <a:gd name="connsiteY47" fmla="*/ 759853 h 1236372"/>
              <a:gd name="connsiteX48" fmla="*/ 972802 w 1208817"/>
              <a:gd name="connsiteY48" fmla="*/ 785611 h 1236372"/>
              <a:gd name="connsiteX49" fmla="*/ 908407 w 1208817"/>
              <a:gd name="connsiteY49" fmla="*/ 811369 h 1236372"/>
              <a:gd name="connsiteX50" fmla="*/ 650830 w 1208817"/>
              <a:gd name="connsiteY50" fmla="*/ 824248 h 1236372"/>
              <a:gd name="connsiteX51" fmla="*/ 792497 w 1208817"/>
              <a:gd name="connsiteY51" fmla="*/ 862884 h 1236372"/>
              <a:gd name="connsiteX52" fmla="*/ 1037196 w 1208817"/>
              <a:gd name="connsiteY52" fmla="*/ 901521 h 1236372"/>
              <a:gd name="connsiteX53" fmla="*/ 1088711 w 1208817"/>
              <a:gd name="connsiteY53" fmla="*/ 914400 h 1236372"/>
              <a:gd name="connsiteX54" fmla="*/ 1050075 w 1208817"/>
              <a:gd name="connsiteY54" fmla="*/ 940158 h 1236372"/>
              <a:gd name="connsiteX55" fmla="*/ 676587 w 1208817"/>
              <a:gd name="connsiteY55" fmla="*/ 953037 h 1236372"/>
              <a:gd name="connsiteX56" fmla="*/ 882649 w 1208817"/>
              <a:gd name="connsiteY56" fmla="*/ 978794 h 1236372"/>
              <a:gd name="connsiteX57" fmla="*/ 1037196 w 1208817"/>
              <a:gd name="connsiteY57" fmla="*/ 1004552 h 1236372"/>
              <a:gd name="connsiteX58" fmla="*/ 637951 w 1208817"/>
              <a:gd name="connsiteY58" fmla="*/ 1043189 h 1236372"/>
              <a:gd name="connsiteX59" fmla="*/ 702345 w 1208817"/>
              <a:gd name="connsiteY59" fmla="*/ 1068946 h 1236372"/>
              <a:gd name="connsiteX60" fmla="*/ 831134 w 1208817"/>
              <a:gd name="connsiteY60" fmla="*/ 1094704 h 1236372"/>
              <a:gd name="connsiteX61" fmla="*/ 908407 w 1208817"/>
              <a:gd name="connsiteY61" fmla="*/ 1120462 h 1236372"/>
              <a:gd name="connsiteX62" fmla="*/ 728103 w 1208817"/>
              <a:gd name="connsiteY62" fmla="*/ 1146220 h 1236372"/>
              <a:gd name="connsiteX63" fmla="*/ 805376 w 1208817"/>
              <a:gd name="connsiteY63" fmla="*/ 1197735 h 1236372"/>
              <a:gd name="connsiteX64" fmla="*/ 882649 w 1208817"/>
              <a:gd name="connsiteY64" fmla="*/ 1223493 h 1236372"/>
              <a:gd name="connsiteX65" fmla="*/ 831134 w 1208817"/>
              <a:gd name="connsiteY65" fmla="*/ 1236372 h 1236372"/>
              <a:gd name="connsiteX66" fmla="*/ 702345 w 1208817"/>
              <a:gd name="connsiteY66" fmla="*/ 1223493 h 123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208817" h="1236372">
                <a:moveTo>
                  <a:pt x="97038" y="128789"/>
                </a:moveTo>
                <a:cubicBezTo>
                  <a:pt x="109917" y="107324"/>
                  <a:pt x="117975" y="82095"/>
                  <a:pt x="135675" y="64394"/>
                </a:cubicBezTo>
                <a:cubicBezTo>
                  <a:pt x="145274" y="54795"/>
                  <a:pt x="162169" y="57586"/>
                  <a:pt x="174311" y="51515"/>
                </a:cubicBezTo>
                <a:cubicBezTo>
                  <a:pt x="188155" y="44593"/>
                  <a:pt x="198721" y="31855"/>
                  <a:pt x="212948" y="25758"/>
                </a:cubicBezTo>
                <a:cubicBezTo>
                  <a:pt x="229217" y="18786"/>
                  <a:pt x="247444" y="17742"/>
                  <a:pt x="264463" y="12879"/>
                </a:cubicBezTo>
                <a:cubicBezTo>
                  <a:pt x="277516" y="9149"/>
                  <a:pt x="316676" y="0"/>
                  <a:pt x="303100" y="0"/>
                </a:cubicBezTo>
                <a:cubicBezTo>
                  <a:pt x="281210" y="0"/>
                  <a:pt x="260171" y="8586"/>
                  <a:pt x="238706" y="12879"/>
                </a:cubicBezTo>
                <a:cubicBezTo>
                  <a:pt x="221534" y="21465"/>
                  <a:pt x="205167" y="31896"/>
                  <a:pt x="187190" y="38637"/>
                </a:cubicBezTo>
                <a:cubicBezTo>
                  <a:pt x="105677" y="69204"/>
                  <a:pt x="163842" y="29463"/>
                  <a:pt x="84159" y="77273"/>
                </a:cubicBezTo>
                <a:cubicBezTo>
                  <a:pt x="57614" y="93200"/>
                  <a:pt x="-24028" y="130416"/>
                  <a:pt x="6886" y="128789"/>
                </a:cubicBezTo>
                <a:lnTo>
                  <a:pt x="251585" y="115910"/>
                </a:lnTo>
                <a:cubicBezTo>
                  <a:pt x="330931" y="89461"/>
                  <a:pt x="250146" y="113830"/>
                  <a:pt x="380373" y="90152"/>
                </a:cubicBezTo>
                <a:cubicBezTo>
                  <a:pt x="397788" y="86986"/>
                  <a:pt x="449589" y="77273"/>
                  <a:pt x="431889" y="77273"/>
                </a:cubicBezTo>
                <a:cubicBezTo>
                  <a:pt x="400805" y="77273"/>
                  <a:pt x="359347" y="92868"/>
                  <a:pt x="328858" y="103031"/>
                </a:cubicBezTo>
                <a:cubicBezTo>
                  <a:pt x="350323" y="107324"/>
                  <a:pt x="371362" y="115910"/>
                  <a:pt x="393252" y="115910"/>
                </a:cubicBezTo>
                <a:cubicBezTo>
                  <a:pt x="427863" y="115910"/>
                  <a:pt x="461884" y="106853"/>
                  <a:pt x="496283" y="103031"/>
                </a:cubicBezTo>
                <a:cubicBezTo>
                  <a:pt x="539163" y="98267"/>
                  <a:pt x="582142" y="94445"/>
                  <a:pt x="625072" y="90152"/>
                </a:cubicBezTo>
                <a:cubicBezTo>
                  <a:pt x="659416" y="81566"/>
                  <a:pt x="762447" y="72980"/>
                  <a:pt x="728103" y="64394"/>
                </a:cubicBezTo>
                <a:cubicBezTo>
                  <a:pt x="691293" y="55192"/>
                  <a:pt x="434583" y="98654"/>
                  <a:pt x="406131" y="103031"/>
                </a:cubicBezTo>
                <a:cubicBezTo>
                  <a:pt x="416742" y="104800"/>
                  <a:pt x="578844" y="130110"/>
                  <a:pt x="625072" y="141667"/>
                </a:cubicBezTo>
                <a:cubicBezTo>
                  <a:pt x="638242" y="144959"/>
                  <a:pt x="650830" y="150253"/>
                  <a:pt x="663709" y="154546"/>
                </a:cubicBezTo>
                <a:cubicBezTo>
                  <a:pt x="672295" y="167425"/>
                  <a:pt x="697146" y="179744"/>
                  <a:pt x="689466" y="193183"/>
                </a:cubicBezTo>
                <a:cubicBezTo>
                  <a:pt x="674107" y="220061"/>
                  <a:pt x="612193" y="244698"/>
                  <a:pt x="612193" y="244698"/>
                </a:cubicBezTo>
                <a:cubicBezTo>
                  <a:pt x="670925" y="264275"/>
                  <a:pt x="688460" y="271593"/>
                  <a:pt x="766740" y="283335"/>
                </a:cubicBezTo>
                <a:cubicBezTo>
                  <a:pt x="848623" y="295618"/>
                  <a:pt x="1084439" y="305994"/>
                  <a:pt x="1140227" y="309093"/>
                </a:cubicBezTo>
                <a:cubicBezTo>
                  <a:pt x="1123055" y="321972"/>
                  <a:pt x="1109972" y="344776"/>
                  <a:pt x="1088711" y="347729"/>
                </a:cubicBezTo>
                <a:cubicBezTo>
                  <a:pt x="995573" y="360665"/>
                  <a:pt x="475355" y="353600"/>
                  <a:pt x="753861" y="386366"/>
                </a:cubicBezTo>
                <a:cubicBezTo>
                  <a:pt x="800953" y="391906"/>
                  <a:pt x="848306" y="394952"/>
                  <a:pt x="895528" y="399245"/>
                </a:cubicBezTo>
                <a:cubicBezTo>
                  <a:pt x="929872" y="407831"/>
                  <a:pt x="964406" y="415688"/>
                  <a:pt x="998559" y="425003"/>
                </a:cubicBezTo>
                <a:cubicBezTo>
                  <a:pt x="1011656" y="428575"/>
                  <a:pt x="1023778" y="435818"/>
                  <a:pt x="1037196" y="437882"/>
                </a:cubicBezTo>
                <a:cubicBezTo>
                  <a:pt x="1079838" y="444442"/>
                  <a:pt x="1123055" y="446467"/>
                  <a:pt x="1165985" y="450760"/>
                </a:cubicBezTo>
                <a:cubicBezTo>
                  <a:pt x="1207232" y="464509"/>
                  <a:pt x="1247208" y="470735"/>
                  <a:pt x="1140227" y="476518"/>
                </a:cubicBezTo>
                <a:cubicBezTo>
                  <a:pt x="1002986" y="483937"/>
                  <a:pt x="865478" y="485104"/>
                  <a:pt x="728103" y="489397"/>
                </a:cubicBezTo>
                <a:cubicBezTo>
                  <a:pt x="680880" y="493690"/>
                  <a:pt x="633486" y="496395"/>
                  <a:pt x="586435" y="502276"/>
                </a:cubicBezTo>
                <a:cubicBezTo>
                  <a:pt x="564714" y="504991"/>
                  <a:pt x="512252" y="495576"/>
                  <a:pt x="522041" y="515155"/>
                </a:cubicBezTo>
                <a:cubicBezTo>
                  <a:pt x="533719" y="538511"/>
                  <a:pt x="573505" y="524063"/>
                  <a:pt x="599314" y="528034"/>
                </a:cubicBezTo>
                <a:cubicBezTo>
                  <a:pt x="629317" y="532650"/>
                  <a:pt x="659523" y="535923"/>
                  <a:pt x="689466" y="540913"/>
                </a:cubicBezTo>
                <a:cubicBezTo>
                  <a:pt x="889760" y="574294"/>
                  <a:pt x="545448" y="544318"/>
                  <a:pt x="1037196" y="566670"/>
                </a:cubicBezTo>
                <a:cubicBezTo>
                  <a:pt x="985680" y="570963"/>
                  <a:pt x="934254" y="576513"/>
                  <a:pt x="882649" y="579549"/>
                </a:cubicBezTo>
                <a:cubicBezTo>
                  <a:pt x="788270" y="585101"/>
                  <a:pt x="691034" y="569498"/>
                  <a:pt x="599314" y="592428"/>
                </a:cubicBezTo>
                <a:cubicBezTo>
                  <a:pt x="556841" y="603046"/>
                  <a:pt x="685295" y="609013"/>
                  <a:pt x="728103" y="618186"/>
                </a:cubicBezTo>
                <a:cubicBezTo>
                  <a:pt x="861434" y="646757"/>
                  <a:pt x="674962" y="623014"/>
                  <a:pt x="947044" y="643944"/>
                </a:cubicBezTo>
                <a:cubicBezTo>
                  <a:pt x="972802" y="652530"/>
                  <a:pt x="1009256" y="647110"/>
                  <a:pt x="1024317" y="669701"/>
                </a:cubicBezTo>
                <a:cubicBezTo>
                  <a:pt x="1034135" y="684428"/>
                  <a:pt x="989375" y="676365"/>
                  <a:pt x="972802" y="682580"/>
                </a:cubicBezTo>
                <a:cubicBezTo>
                  <a:pt x="954826" y="689321"/>
                  <a:pt x="940156" y="704800"/>
                  <a:pt x="921286" y="708338"/>
                </a:cubicBezTo>
                <a:cubicBezTo>
                  <a:pt x="870478" y="717865"/>
                  <a:pt x="818118" y="715508"/>
                  <a:pt x="766740" y="721217"/>
                </a:cubicBezTo>
                <a:cubicBezTo>
                  <a:pt x="740786" y="724101"/>
                  <a:pt x="715224" y="729803"/>
                  <a:pt x="689466" y="734096"/>
                </a:cubicBezTo>
                <a:cubicBezTo>
                  <a:pt x="715224" y="742682"/>
                  <a:pt x="739958" y="755389"/>
                  <a:pt x="766740" y="759853"/>
                </a:cubicBezTo>
                <a:cubicBezTo>
                  <a:pt x="886570" y="779825"/>
                  <a:pt x="818030" y="770134"/>
                  <a:pt x="972802" y="785611"/>
                </a:cubicBezTo>
                <a:cubicBezTo>
                  <a:pt x="951337" y="794197"/>
                  <a:pt x="931361" y="808615"/>
                  <a:pt x="908407" y="811369"/>
                </a:cubicBezTo>
                <a:cubicBezTo>
                  <a:pt x="823053" y="821612"/>
                  <a:pt x="734595" y="804917"/>
                  <a:pt x="650830" y="824248"/>
                </a:cubicBezTo>
                <a:cubicBezTo>
                  <a:pt x="644087" y="825804"/>
                  <a:pt x="775176" y="858887"/>
                  <a:pt x="792497" y="862884"/>
                </a:cubicBezTo>
                <a:cubicBezTo>
                  <a:pt x="940201" y="896969"/>
                  <a:pt x="880277" y="885829"/>
                  <a:pt x="1037196" y="901521"/>
                </a:cubicBezTo>
                <a:cubicBezTo>
                  <a:pt x="1054368" y="905814"/>
                  <a:pt x="1083114" y="897608"/>
                  <a:pt x="1088711" y="914400"/>
                </a:cubicBezTo>
                <a:cubicBezTo>
                  <a:pt x="1093606" y="929084"/>
                  <a:pt x="1065486" y="938713"/>
                  <a:pt x="1050075" y="940158"/>
                </a:cubicBezTo>
                <a:cubicBezTo>
                  <a:pt x="926049" y="951786"/>
                  <a:pt x="801083" y="948744"/>
                  <a:pt x="676587" y="953037"/>
                </a:cubicBezTo>
                <a:lnTo>
                  <a:pt x="882649" y="978794"/>
                </a:lnTo>
                <a:cubicBezTo>
                  <a:pt x="1017442" y="994969"/>
                  <a:pt x="959797" y="978752"/>
                  <a:pt x="1037196" y="1004552"/>
                </a:cubicBezTo>
                <a:cubicBezTo>
                  <a:pt x="889932" y="1102728"/>
                  <a:pt x="1080456" y="985472"/>
                  <a:pt x="637951" y="1043189"/>
                </a:cubicBezTo>
                <a:cubicBezTo>
                  <a:pt x="615027" y="1046179"/>
                  <a:pt x="680699" y="1060829"/>
                  <a:pt x="702345" y="1068946"/>
                </a:cubicBezTo>
                <a:cubicBezTo>
                  <a:pt x="757678" y="1089695"/>
                  <a:pt x="754604" y="1083771"/>
                  <a:pt x="831134" y="1094704"/>
                </a:cubicBezTo>
                <a:cubicBezTo>
                  <a:pt x="856892" y="1103290"/>
                  <a:pt x="934165" y="1111876"/>
                  <a:pt x="908407" y="1120462"/>
                </a:cubicBezTo>
                <a:cubicBezTo>
                  <a:pt x="824787" y="1148336"/>
                  <a:pt x="883291" y="1132112"/>
                  <a:pt x="728103" y="1146220"/>
                </a:cubicBezTo>
                <a:cubicBezTo>
                  <a:pt x="753861" y="1163392"/>
                  <a:pt x="777687" y="1183891"/>
                  <a:pt x="805376" y="1197735"/>
                </a:cubicBezTo>
                <a:cubicBezTo>
                  <a:pt x="829661" y="1209877"/>
                  <a:pt x="882649" y="1223493"/>
                  <a:pt x="882649" y="1223493"/>
                </a:cubicBezTo>
                <a:cubicBezTo>
                  <a:pt x="865477" y="1227786"/>
                  <a:pt x="848834" y="1236372"/>
                  <a:pt x="831134" y="1236372"/>
                </a:cubicBezTo>
                <a:cubicBezTo>
                  <a:pt x="787990" y="1236372"/>
                  <a:pt x="702345" y="1223493"/>
                  <a:pt x="702345" y="1223493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8B336952-0A79-433C-A18E-C4677D83F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417" y="2105769"/>
            <a:ext cx="59553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he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sing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song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two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days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ago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" name="8 Grupo">
            <a:extLst>
              <a:ext uri="{FF2B5EF4-FFF2-40B4-BE49-F238E27FC236}">
                <a16:creationId xmlns:a16="http://schemas.microsoft.com/office/drawing/2014/main" id="{08ECC7C2-3017-42FA-AD2A-8DD4A2A1DF2A}"/>
              </a:ext>
            </a:extLst>
          </p:cNvPr>
          <p:cNvGrpSpPr>
            <a:grpSpLocks/>
          </p:cNvGrpSpPr>
          <p:nvPr/>
        </p:nvGrpSpPr>
        <p:grpSpPr bwMode="auto">
          <a:xfrm>
            <a:off x="6085145" y="3880156"/>
            <a:ext cx="3960813" cy="938213"/>
            <a:chOff x="4214810" y="4214818"/>
            <a:chExt cx="3960813" cy="938528"/>
          </a:xfrm>
        </p:grpSpPr>
        <p:sp>
          <p:nvSpPr>
            <p:cNvPr id="14356" name="Text Box 4">
              <a:extLst>
                <a:ext uri="{FF2B5EF4-FFF2-40B4-BE49-F238E27FC236}">
                  <a16:creationId xmlns:a16="http://schemas.microsoft.com/office/drawing/2014/main" id="{51188A67-3EDC-44B2-B7A0-0C6F0E5D9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810" y="4214818"/>
              <a:ext cx="3960813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Yes, he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did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10 Forma libre">
              <a:extLst>
                <a:ext uri="{FF2B5EF4-FFF2-40B4-BE49-F238E27FC236}">
                  <a16:creationId xmlns:a16="http://schemas.microsoft.com/office/drawing/2014/main" id="{28BB3F70-47B9-43B2-94A7-AB72EDB0FA04}"/>
                </a:ext>
              </a:extLst>
            </p:cNvPr>
            <p:cNvSpPr/>
            <p:nvPr/>
          </p:nvSpPr>
          <p:spPr>
            <a:xfrm rot="301806">
              <a:off x="5938835" y="4862735"/>
              <a:ext cx="1766888" cy="290611"/>
            </a:xfrm>
            <a:custGeom>
              <a:avLst/>
              <a:gdLst>
                <a:gd name="connsiteX0" fmla="*/ 0 w 1767840"/>
                <a:gd name="connsiteY0" fmla="*/ 290081 h 290081"/>
                <a:gd name="connsiteX1" fmla="*/ 182880 w 1767840"/>
                <a:gd name="connsiteY1" fmla="*/ 244361 h 290081"/>
                <a:gd name="connsiteX2" fmla="*/ 259080 w 1767840"/>
                <a:gd name="connsiteY2" fmla="*/ 213881 h 290081"/>
                <a:gd name="connsiteX3" fmla="*/ 304800 w 1767840"/>
                <a:gd name="connsiteY3" fmla="*/ 183401 h 290081"/>
                <a:gd name="connsiteX4" fmla="*/ 381000 w 1767840"/>
                <a:gd name="connsiteY4" fmla="*/ 168161 h 290081"/>
                <a:gd name="connsiteX5" fmla="*/ 518160 w 1767840"/>
                <a:gd name="connsiteY5" fmla="*/ 137681 h 290081"/>
                <a:gd name="connsiteX6" fmla="*/ 579120 w 1767840"/>
                <a:gd name="connsiteY6" fmla="*/ 107201 h 290081"/>
                <a:gd name="connsiteX7" fmla="*/ 670560 w 1767840"/>
                <a:gd name="connsiteY7" fmla="*/ 91961 h 290081"/>
                <a:gd name="connsiteX8" fmla="*/ 868680 w 1767840"/>
                <a:gd name="connsiteY8" fmla="*/ 61481 h 290081"/>
                <a:gd name="connsiteX9" fmla="*/ 990600 w 1767840"/>
                <a:gd name="connsiteY9" fmla="*/ 31001 h 290081"/>
                <a:gd name="connsiteX10" fmla="*/ 1112520 w 1767840"/>
                <a:gd name="connsiteY10" fmla="*/ 15761 h 290081"/>
                <a:gd name="connsiteX11" fmla="*/ 1767840 w 1767840"/>
                <a:gd name="connsiteY11" fmla="*/ 521 h 29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840" h="290081">
                  <a:moveTo>
                    <a:pt x="0" y="290081"/>
                  </a:moveTo>
                  <a:cubicBezTo>
                    <a:pt x="62259" y="277629"/>
                    <a:pt x="123219" y="266734"/>
                    <a:pt x="182880" y="244361"/>
                  </a:cubicBezTo>
                  <a:cubicBezTo>
                    <a:pt x="208495" y="234755"/>
                    <a:pt x="234611" y="226115"/>
                    <a:pt x="259080" y="213881"/>
                  </a:cubicBezTo>
                  <a:cubicBezTo>
                    <a:pt x="275463" y="205690"/>
                    <a:pt x="287650" y="189832"/>
                    <a:pt x="304800" y="183401"/>
                  </a:cubicBezTo>
                  <a:cubicBezTo>
                    <a:pt x="329054" y="174306"/>
                    <a:pt x="355714" y="173780"/>
                    <a:pt x="381000" y="168161"/>
                  </a:cubicBezTo>
                  <a:cubicBezTo>
                    <a:pt x="574702" y="125116"/>
                    <a:pt x="288338" y="183645"/>
                    <a:pt x="518160" y="137681"/>
                  </a:cubicBezTo>
                  <a:cubicBezTo>
                    <a:pt x="538480" y="127521"/>
                    <a:pt x="557360" y="113729"/>
                    <a:pt x="579120" y="107201"/>
                  </a:cubicBezTo>
                  <a:cubicBezTo>
                    <a:pt x="608717" y="98322"/>
                    <a:pt x="640019" y="96660"/>
                    <a:pt x="670560" y="91961"/>
                  </a:cubicBezTo>
                  <a:cubicBezTo>
                    <a:pt x="716587" y="84880"/>
                    <a:pt x="820298" y="71849"/>
                    <a:pt x="868680" y="61481"/>
                  </a:cubicBezTo>
                  <a:cubicBezTo>
                    <a:pt x="909641" y="52704"/>
                    <a:pt x="949033" y="36197"/>
                    <a:pt x="990600" y="31001"/>
                  </a:cubicBezTo>
                  <a:cubicBezTo>
                    <a:pt x="1031240" y="25921"/>
                    <a:pt x="1071601" y="17502"/>
                    <a:pt x="1112520" y="15761"/>
                  </a:cubicBezTo>
                  <a:cubicBezTo>
                    <a:pt x="1482900" y="0"/>
                    <a:pt x="1533742" y="521"/>
                    <a:pt x="1767840" y="521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9 Entrada de lápiz">
                <a:extLst>
                  <a:ext uri="{FF2B5EF4-FFF2-40B4-BE49-F238E27FC236}">
                    <a16:creationId xmlns:a16="http://schemas.microsoft.com/office/drawing/2014/main" id="{59E01925-72A0-44A8-B104-993135CF1E2D}"/>
                  </a:ext>
                </a:extLst>
              </p14:cNvPr>
              <p14:cNvContentPartPr/>
              <p14:nvPr/>
            </p14:nvContentPartPr>
            <p14:xfrm>
              <a:off x="3951135" y="1308984"/>
              <a:ext cx="511560" cy="153195"/>
            </p14:xfrm>
          </p:contentPart>
        </mc:Choice>
        <mc:Fallback xmlns="">
          <p:pic>
            <p:nvPicPr>
              <p:cNvPr id="10" name="9 Entrada de lápiz">
                <a:extLst>
                  <a:ext uri="{FF2B5EF4-FFF2-40B4-BE49-F238E27FC236}">
                    <a16:creationId xmlns:a16="http://schemas.microsoft.com/office/drawing/2014/main" id="{59E01925-72A0-44A8-B104-993135CF1E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9247" y="1297089"/>
                <a:ext cx="535337" cy="176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12 Entrada de lápiz">
                <a:extLst>
                  <a:ext uri="{FF2B5EF4-FFF2-40B4-BE49-F238E27FC236}">
                    <a16:creationId xmlns:a16="http://schemas.microsoft.com/office/drawing/2014/main" id="{CDA54E60-FD1D-4E6F-8075-81A56FD5C39A}"/>
                  </a:ext>
                </a:extLst>
              </p14:cNvPr>
              <p14:cNvContentPartPr/>
              <p14:nvPr/>
            </p14:nvContentPartPr>
            <p14:xfrm>
              <a:off x="3368838" y="2402138"/>
              <a:ext cx="353520" cy="903960"/>
            </p14:xfrm>
          </p:contentPart>
        </mc:Choice>
        <mc:Fallback xmlns="">
          <p:pic>
            <p:nvPicPr>
              <p:cNvPr id="13" name="12 Entrada de lápiz">
                <a:extLst>
                  <a:ext uri="{FF2B5EF4-FFF2-40B4-BE49-F238E27FC236}">
                    <a16:creationId xmlns:a16="http://schemas.microsoft.com/office/drawing/2014/main" id="{CDA54E60-FD1D-4E6F-8075-81A56FD5C3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6970" y="2390258"/>
                <a:ext cx="377256" cy="9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17 Entrada de lápiz">
                <a:extLst>
                  <a:ext uri="{FF2B5EF4-FFF2-40B4-BE49-F238E27FC236}">
                    <a16:creationId xmlns:a16="http://schemas.microsoft.com/office/drawing/2014/main" id="{36F8B4FF-984D-423A-8C2E-D0A967AE7382}"/>
                  </a:ext>
                </a:extLst>
              </p14:cNvPr>
              <p14:cNvContentPartPr/>
              <p14:nvPr/>
            </p14:nvContentPartPr>
            <p14:xfrm>
              <a:off x="3802998" y="4280978"/>
              <a:ext cx="396000" cy="887760"/>
            </p14:xfrm>
          </p:contentPart>
        </mc:Choice>
        <mc:Fallback xmlns="">
          <p:pic>
            <p:nvPicPr>
              <p:cNvPr id="18" name="17 Entrada de lápiz">
                <a:extLst>
                  <a:ext uri="{FF2B5EF4-FFF2-40B4-BE49-F238E27FC236}">
                    <a16:creationId xmlns:a16="http://schemas.microsoft.com/office/drawing/2014/main" id="{36F8B4FF-984D-423A-8C2E-D0A967AE73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1118" y="4269103"/>
                <a:ext cx="419760" cy="911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20 Entrada de lápiz">
                <a:extLst>
                  <a:ext uri="{FF2B5EF4-FFF2-40B4-BE49-F238E27FC236}">
                    <a16:creationId xmlns:a16="http://schemas.microsoft.com/office/drawing/2014/main" id="{7571E0B5-7C62-46BE-B7B4-CFDC798D22C7}"/>
                  </a:ext>
                </a:extLst>
              </p14:cNvPr>
              <p14:cNvContentPartPr/>
              <p14:nvPr/>
            </p14:nvContentPartPr>
            <p14:xfrm>
              <a:off x="2774119" y="2522904"/>
              <a:ext cx="498057" cy="916035"/>
            </p14:xfrm>
          </p:contentPart>
        </mc:Choice>
        <mc:Fallback xmlns="">
          <p:pic>
            <p:nvPicPr>
              <p:cNvPr id="21" name="20 Entrada de lápiz">
                <a:extLst>
                  <a:ext uri="{FF2B5EF4-FFF2-40B4-BE49-F238E27FC236}">
                    <a16:creationId xmlns:a16="http://schemas.microsoft.com/office/drawing/2014/main" id="{7571E0B5-7C62-46BE-B7B4-CFDC798D22C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2252" y="2511031"/>
                <a:ext cx="521791" cy="939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24 Entrada de lápiz">
                <a:extLst>
                  <a:ext uri="{FF2B5EF4-FFF2-40B4-BE49-F238E27FC236}">
                    <a16:creationId xmlns:a16="http://schemas.microsoft.com/office/drawing/2014/main" id="{2340D98E-6CDA-4529-9A4C-347E0754D51A}"/>
                  </a:ext>
                </a:extLst>
              </p14:cNvPr>
              <p14:cNvContentPartPr/>
              <p14:nvPr/>
            </p14:nvContentPartPr>
            <p14:xfrm>
              <a:off x="3678078" y="3433898"/>
              <a:ext cx="1110240" cy="776880"/>
            </p14:xfrm>
          </p:contentPart>
        </mc:Choice>
        <mc:Fallback xmlns="">
          <p:pic>
            <p:nvPicPr>
              <p:cNvPr id="25" name="24 Entrada de lápiz">
                <a:extLst>
                  <a:ext uri="{FF2B5EF4-FFF2-40B4-BE49-F238E27FC236}">
                    <a16:creationId xmlns:a16="http://schemas.microsoft.com/office/drawing/2014/main" id="{2340D98E-6CDA-4529-9A4C-347E0754D5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6198" y="3422024"/>
                <a:ext cx="1134000" cy="800629"/>
              </a:xfrm>
              <a:prstGeom prst="rect">
                <a:avLst/>
              </a:prstGeom>
            </p:spPr>
          </p:pic>
        </mc:Fallback>
      </mc:AlternateContent>
      <p:pic>
        <p:nvPicPr>
          <p:cNvPr id="14349" name="Picture 5" descr="Tiza_Escuchar">
            <a:extLst>
              <a:ext uri="{FF2B5EF4-FFF2-40B4-BE49-F238E27FC236}">
                <a16:creationId xmlns:a16="http://schemas.microsoft.com/office/drawing/2014/main" id="{5232AA65-F66F-408E-9BF7-154F2060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714376"/>
            <a:ext cx="3643313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0" name="30 Grupo">
            <a:extLst>
              <a:ext uri="{FF2B5EF4-FFF2-40B4-BE49-F238E27FC236}">
                <a16:creationId xmlns:a16="http://schemas.microsoft.com/office/drawing/2014/main" id="{F6EBE0AE-4C5F-4F81-949F-CCCCBDCDC36B}"/>
              </a:ext>
            </a:extLst>
          </p:cNvPr>
          <p:cNvGrpSpPr>
            <a:grpSpLocks/>
          </p:cNvGrpSpPr>
          <p:nvPr/>
        </p:nvGrpSpPr>
        <p:grpSpPr bwMode="auto">
          <a:xfrm>
            <a:off x="7150101" y="6259514"/>
            <a:ext cx="2041525" cy="866775"/>
            <a:chOff x="714375" y="6260265"/>
            <a:chExt cx="2042343" cy="865509"/>
          </a:xfrm>
        </p:grpSpPr>
        <p:sp>
          <p:nvSpPr>
            <p:cNvPr id="32" name="31 Trapecio">
              <a:extLst>
                <a:ext uri="{FF2B5EF4-FFF2-40B4-BE49-F238E27FC236}">
                  <a16:creationId xmlns:a16="http://schemas.microsoft.com/office/drawing/2014/main" id="{BE93B3E8-C79F-4CD0-B30A-DD1E02A160D8}"/>
                </a:ext>
              </a:extLst>
            </p:cNvPr>
            <p:cNvSpPr/>
            <p:nvPr/>
          </p:nvSpPr>
          <p:spPr>
            <a:xfrm>
              <a:off x="714375" y="6669242"/>
              <a:ext cx="2042343" cy="188636"/>
            </a:xfrm>
            <a:prstGeom prst="trapezoid">
              <a:avLst>
                <a:gd name="adj" fmla="val 75493"/>
              </a:avLst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3" name="Picture 2" descr="http://st-listas.20minutos.es/images/2011-10/304868/3198601_249px.jpg?1317676591">
              <a:extLst>
                <a:ext uri="{FF2B5EF4-FFF2-40B4-BE49-F238E27FC236}">
                  <a16:creationId xmlns:a16="http://schemas.microsoft.com/office/drawing/2014/main" id="{96308237-6FEC-4E4F-A695-703EFE2122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/>
            <a:srcRect l="9919" t="17618" r="8594" b="14759"/>
            <a:stretch/>
          </p:blipFill>
          <p:spPr bwMode="auto">
            <a:xfrm>
              <a:off x="903364" y="6260265"/>
              <a:ext cx="973527" cy="53896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sumacomp.dyndns.biz/sistema/inventario/imagenes/TIZA%2041051.jpg">
              <a:extLst>
                <a:ext uri="{FF2B5EF4-FFF2-40B4-BE49-F238E27FC236}">
                  <a16:creationId xmlns:a16="http://schemas.microsoft.com/office/drawing/2014/main" id="{BC6363FF-17AD-4546-A13A-E9FAA5FC3A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rot="20244592">
              <a:off x="1843540" y="6355376"/>
              <a:ext cx="770245" cy="7703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51" name="2 CuadroTexto">
            <a:extLst>
              <a:ext uri="{FF2B5EF4-FFF2-40B4-BE49-F238E27FC236}">
                <a16:creationId xmlns:a16="http://schemas.microsoft.com/office/drawing/2014/main" id="{1B4162B5-67F1-4023-B921-D8420AB0D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4" y="404814"/>
            <a:ext cx="4649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GRAMMAR – PAST SIMPLE</a:t>
            </a:r>
            <a:endParaRPr kumimoji="0" lang="es-E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52" name="21 CuadroTexto">
            <a:extLst>
              <a:ext uri="{FF2B5EF4-FFF2-40B4-BE49-F238E27FC236}">
                <a16:creationId xmlns:a16="http://schemas.microsoft.com/office/drawing/2014/main" id="{4CE2FCA3-A120-4D94-9F38-DE94BDBB1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804864"/>
            <a:ext cx="2405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PRACTICE</a:t>
            </a:r>
            <a:endParaRPr kumimoji="0" lang="es-E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0781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Tiza_Escuchar">
            <a:extLst>
              <a:ext uri="{FF2B5EF4-FFF2-40B4-BE49-F238E27FC236}">
                <a16:creationId xmlns:a16="http://schemas.microsoft.com/office/drawing/2014/main" id="{FDE7F262-3A05-42BE-9E2A-813C87490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649413"/>
            <a:ext cx="448786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27A3A798-16D6-4B24-ADE7-D472E7EB3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520" y="1434081"/>
            <a:ext cx="5132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he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eat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dinner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with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his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friends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last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night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2E55F04-E7A4-4024-BF4B-D90B40285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6" y="2857057"/>
            <a:ext cx="3571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No, he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didn’t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60E537F0-6469-4A62-9366-F3E64E6EE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082" y="3754407"/>
            <a:ext cx="4602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he do?</a:t>
            </a:r>
          </a:p>
        </p:txBody>
      </p:sp>
      <p:grpSp>
        <p:nvGrpSpPr>
          <p:cNvPr id="2" name="8 Grupo">
            <a:extLst>
              <a:ext uri="{FF2B5EF4-FFF2-40B4-BE49-F238E27FC236}">
                <a16:creationId xmlns:a16="http://schemas.microsoft.com/office/drawing/2014/main" id="{0A7F8599-6793-4864-A926-A71D6273AE4B}"/>
              </a:ext>
            </a:extLst>
          </p:cNvPr>
          <p:cNvGrpSpPr>
            <a:grpSpLocks/>
          </p:cNvGrpSpPr>
          <p:nvPr/>
        </p:nvGrpSpPr>
        <p:grpSpPr bwMode="auto">
          <a:xfrm>
            <a:off x="6179756" y="4874241"/>
            <a:ext cx="3960813" cy="952430"/>
            <a:chOff x="4114415" y="4653726"/>
            <a:chExt cx="3960813" cy="952749"/>
          </a:xfrm>
        </p:grpSpPr>
        <p:sp>
          <p:nvSpPr>
            <p:cNvPr id="15377" name="Text Box 4">
              <a:extLst>
                <a:ext uri="{FF2B5EF4-FFF2-40B4-BE49-F238E27FC236}">
                  <a16:creationId xmlns:a16="http://schemas.microsoft.com/office/drawing/2014/main" id="{8C43D970-C719-4962-8447-F30FD91AA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415" y="4653726"/>
              <a:ext cx="3960813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He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drank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beer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10 Forma libre">
              <a:extLst>
                <a:ext uri="{FF2B5EF4-FFF2-40B4-BE49-F238E27FC236}">
                  <a16:creationId xmlns:a16="http://schemas.microsoft.com/office/drawing/2014/main" id="{3EB3CAD8-6187-4CDF-BA79-7BBFCAE8A45A}"/>
                </a:ext>
              </a:extLst>
            </p:cNvPr>
            <p:cNvSpPr/>
            <p:nvPr/>
          </p:nvSpPr>
          <p:spPr>
            <a:xfrm rot="301806">
              <a:off x="5284826" y="5252779"/>
              <a:ext cx="2257360" cy="353696"/>
            </a:xfrm>
            <a:custGeom>
              <a:avLst/>
              <a:gdLst>
                <a:gd name="connsiteX0" fmla="*/ 0 w 1767840"/>
                <a:gd name="connsiteY0" fmla="*/ 290081 h 290081"/>
                <a:gd name="connsiteX1" fmla="*/ 182880 w 1767840"/>
                <a:gd name="connsiteY1" fmla="*/ 244361 h 290081"/>
                <a:gd name="connsiteX2" fmla="*/ 259080 w 1767840"/>
                <a:gd name="connsiteY2" fmla="*/ 213881 h 290081"/>
                <a:gd name="connsiteX3" fmla="*/ 304800 w 1767840"/>
                <a:gd name="connsiteY3" fmla="*/ 183401 h 290081"/>
                <a:gd name="connsiteX4" fmla="*/ 381000 w 1767840"/>
                <a:gd name="connsiteY4" fmla="*/ 168161 h 290081"/>
                <a:gd name="connsiteX5" fmla="*/ 518160 w 1767840"/>
                <a:gd name="connsiteY5" fmla="*/ 137681 h 290081"/>
                <a:gd name="connsiteX6" fmla="*/ 579120 w 1767840"/>
                <a:gd name="connsiteY6" fmla="*/ 107201 h 290081"/>
                <a:gd name="connsiteX7" fmla="*/ 670560 w 1767840"/>
                <a:gd name="connsiteY7" fmla="*/ 91961 h 290081"/>
                <a:gd name="connsiteX8" fmla="*/ 868680 w 1767840"/>
                <a:gd name="connsiteY8" fmla="*/ 61481 h 290081"/>
                <a:gd name="connsiteX9" fmla="*/ 990600 w 1767840"/>
                <a:gd name="connsiteY9" fmla="*/ 31001 h 290081"/>
                <a:gd name="connsiteX10" fmla="*/ 1112520 w 1767840"/>
                <a:gd name="connsiteY10" fmla="*/ 15761 h 290081"/>
                <a:gd name="connsiteX11" fmla="*/ 1767840 w 1767840"/>
                <a:gd name="connsiteY11" fmla="*/ 521 h 29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840" h="290081">
                  <a:moveTo>
                    <a:pt x="0" y="290081"/>
                  </a:moveTo>
                  <a:cubicBezTo>
                    <a:pt x="62259" y="277629"/>
                    <a:pt x="123219" y="266734"/>
                    <a:pt x="182880" y="244361"/>
                  </a:cubicBezTo>
                  <a:cubicBezTo>
                    <a:pt x="208495" y="234755"/>
                    <a:pt x="234611" y="226115"/>
                    <a:pt x="259080" y="213881"/>
                  </a:cubicBezTo>
                  <a:cubicBezTo>
                    <a:pt x="275463" y="205690"/>
                    <a:pt x="287650" y="189832"/>
                    <a:pt x="304800" y="183401"/>
                  </a:cubicBezTo>
                  <a:cubicBezTo>
                    <a:pt x="329054" y="174306"/>
                    <a:pt x="355714" y="173780"/>
                    <a:pt x="381000" y="168161"/>
                  </a:cubicBezTo>
                  <a:cubicBezTo>
                    <a:pt x="574702" y="125116"/>
                    <a:pt x="288338" y="183645"/>
                    <a:pt x="518160" y="137681"/>
                  </a:cubicBezTo>
                  <a:cubicBezTo>
                    <a:pt x="538480" y="127521"/>
                    <a:pt x="557360" y="113729"/>
                    <a:pt x="579120" y="107201"/>
                  </a:cubicBezTo>
                  <a:cubicBezTo>
                    <a:pt x="608717" y="98322"/>
                    <a:pt x="640019" y="96660"/>
                    <a:pt x="670560" y="91961"/>
                  </a:cubicBezTo>
                  <a:cubicBezTo>
                    <a:pt x="716587" y="84880"/>
                    <a:pt x="820298" y="71849"/>
                    <a:pt x="868680" y="61481"/>
                  </a:cubicBezTo>
                  <a:cubicBezTo>
                    <a:pt x="909641" y="52704"/>
                    <a:pt x="949033" y="36197"/>
                    <a:pt x="990600" y="31001"/>
                  </a:cubicBezTo>
                  <a:cubicBezTo>
                    <a:pt x="1031240" y="25921"/>
                    <a:pt x="1071601" y="17502"/>
                    <a:pt x="1112520" y="15761"/>
                  </a:cubicBezTo>
                  <a:cubicBezTo>
                    <a:pt x="1482900" y="0"/>
                    <a:pt x="1533742" y="521"/>
                    <a:pt x="1767840" y="521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5 Entrada de lápiz">
                <a:extLst>
                  <a:ext uri="{FF2B5EF4-FFF2-40B4-BE49-F238E27FC236}">
                    <a16:creationId xmlns:a16="http://schemas.microsoft.com/office/drawing/2014/main" id="{BFBE51C3-EA7A-4932-9408-CB30CD1FEF7B}"/>
                  </a:ext>
                </a:extLst>
              </p14:cNvPr>
              <p14:cNvContentPartPr/>
              <p14:nvPr/>
            </p14:nvContentPartPr>
            <p14:xfrm>
              <a:off x="3271998" y="2039849"/>
              <a:ext cx="1331280" cy="1052640"/>
            </p14:xfrm>
          </p:contentPart>
        </mc:Choice>
        <mc:Fallback xmlns="">
          <p:pic>
            <p:nvPicPr>
              <p:cNvPr id="6" name="5 Entrada de lápiz">
                <a:extLst>
                  <a:ext uri="{FF2B5EF4-FFF2-40B4-BE49-F238E27FC236}">
                    <a16:creationId xmlns:a16="http://schemas.microsoft.com/office/drawing/2014/main" id="{BFBE51C3-EA7A-4932-9408-CB30CD1FEF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0124" y="2027977"/>
                <a:ext cx="1355027" cy="1076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11 Entrada de lápiz">
                <a:extLst>
                  <a:ext uri="{FF2B5EF4-FFF2-40B4-BE49-F238E27FC236}">
                    <a16:creationId xmlns:a16="http://schemas.microsoft.com/office/drawing/2014/main" id="{D5AF5508-53A9-47C6-A776-53E5FA192F9B}"/>
                  </a:ext>
                </a:extLst>
              </p14:cNvPr>
              <p14:cNvContentPartPr/>
              <p14:nvPr/>
            </p14:nvContentPartPr>
            <p14:xfrm>
              <a:off x="4779318" y="2206889"/>
              <a:ext cx="385560" cy="797040"/>
            </p14:xfrm>
          </p:contentPart>
        </mc:Choice>
        <mc:Fallback xmlns="">
          <p:pic>
            <p:nvPicPr>
              <p:cNvPr id="12" name="11 Entrada de lápiz">
                <a:extLst>
                  <a:ext uri="{FF2B5EF4-FFF2-40B4-BE49-F238E27FC236}">
                    <a16:creationId xmlns:a16="http://schemas.microsoft.com/office/drawing/2014/main" id="{D5AF5508-53A9-47C6-A776-53E5FA192F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67438" y="2195009"/>
                <a:ext cx="409320" cy="82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17 Entrada de lápiz">
                <a:extLst>
                  <a:ext uri="{FF2B5EF4-FFF2-40B4-BE49-F238E27FC236}">
                    <a16:creationId xmlns:a16="http://schemas.microsoft.com/office/drawing/2014/main" id="{2CFD578E-8044-414C-8235-C7FE69085472}"/>
                  </a:ext>
                </a:extLst>
              </p14:cNvPr>
              <p14:cNvContentPartPr/>
              <p14:nvPr/>
            </p14:nvContentPartPr>
            <p14:xfrm>
              <a:off x="3757278" y="4249529"/>
              <a:ext cx="2583000" cy="634320"/>
            </p14:xfrm>
          </p:contentPart>
        </mc:Choice>
        <mc:Fallback xmlns="">
          <p:pic>
            <p:nvPicPr>
              <p:cNvPr id="18" name="17 Entrada de lápiz">
                <a:extLst>
                  <a:ext uri="{FF2B5EF4-FFF2-40B4-BE49-F238E27FC236}">
                    <a16:creationId xmlns:a16="http://schemas.microsoft.com/office/drawing/2014/main" id="{2CFD578E-8044-414C-8235-C7FE690854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5400" y="4237656"/>
                <a:ext cx="2606757" cy="658067"/>
              </a:xfrm>
              <a:prstGeom prst="rect">
                <a:avLst/>
              </a:prstGeom>
            </p:spPr>
          </p:pic>
        </mc:Fallback>
      </mc:AlternateContent>
      <p:grpSp>
        <p:nvGrpSpPr>
          <p:cNvPr id="15371" name="23 Grupo">
            <a:extLst>
              <a:ext uri="{FF2B5EF4-FFF2-40B4-BE49-F238E27FC236}">
                <a16:creationId xmlns:a16="http://schemas.microsoft.com/office/drawing/2014/main" id="{9C00EB7A-0690-417F-B1F5-A84503782EE6}"/>
              </a:ext>
            </a:extLst>
          </p:cNvPr>
          <p:cNvGrpSpPr>
            <a:grpSpLocks/>
          </p:cNvGrpSpPr>
          <p:nvPr/>
        </p:nvGrpSpPr>
        <p:grpSpPr bwMode="auto">
          <a:xfrm>
            <a:off x="7150101" y="6259514"/>
            <a:ext cx="2041525" cy="866775"/>
            <a:chOff x="714375" y="6260265"/>
            <a:chExt cx="2042343" cy="865509"/>
          </a:xfrm>
        </p:grpSpPr>
        <p:sp>
          <p:nvSpPr>
            <p:cNvPr id="25" name="24 Trapecio">
              <a:extLst>
                <a:ext uri="{FF2B5EF4-FFF2-40B4-BE49-F238E27FC236}">
                  <a16:creationId xmlns:a16="http://schemas.microsoft.com/office/drawing/2014/main" id="{D33D27E0-B20D-4FF5-8A02-8F729BF6BB51}"/>
                </a:ext>
              </a:extLst>
            </p:cNvPr>
            <p:cNvSpPr/>
            <p:nvPr/>
          </p:nvSpPr>
          <p:spPr>
            <a:xfrm>
              <a:off x="714375" y="6669242"/>
              <a:ext cx="2042343" cy="188636"/>
            </a:xfrm>
            <a:prstGeom prst="trapezoid">
              <a:avLst>
                <a:gd name="adj" fmla="val 75493"/>
              </a:avLst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6" name="Picture 2" descr="http://st-listas.20minutos.es/images/2011-10/304868/3198601_249px.jpg?1317676591">
              <a:extLst>
                <a:ext uri="{FF2B5EF4-FFF2-40B4-BE49-F238E27FC236}">
                  <a16:creationId xmlns:a16="http://schemas.microsoft.com/office/drawing/2014/main" id="{0341955D-8AE8-452C-A1AB-E301F9ED19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/>
            <a:srcRect l="9919" t="17618" r="8594" b="14759"/>
            <a:stretch/>
          </p:blipFill>
          <p:spPr bwMode="auto">
            <a:xfrm>
              <a:off x="903364" y="6260265"/>
              <a:ext cx="973527" cy="53896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sumacomp.dyndns.biz/sistema/inventario/imagenes/TIZA%2041051.jpg">
              <a:extLst>
                <a:ext uri="{FF2B5EF4-FFF2-40B4-BE49-F238E27FC236}">
                  <a16:creationId xmlns:a16="http://schemas.microsoft.com/office/drawing/2014/main" id="{CA26799A-3CE2-40FE-81DB-FF0BDF753A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20244592">
              <a:off x="1843540" y="6355376"/>
              <a:ext cx="770245" cy="7703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72" name="2 CuadroTexto">
            <a:extLst>
              <a:ext uri="{FF2B5EF4-FFF2-40B4-BE49-F238E27FC236}">
                <a16:creationId xmlns:a16="http://schemas.microsoft.com/office/drawing/2014/main" id="{B0A2D0C2-CB59-4D4E-A166-D61BCA03C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318" y="458346"/>
            <a:ext cx="464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GRAMMAR – PAST SIMPLE</a:t>
            </a:r>
            <a:endParaRPr kumimoji="0" lang="es-E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3" name="18 CuadroTexto">
            <a:extLst>
              <a:ext uri="{FF2B5EF4-FFF2-40B4-BE49-F238E27FC236}">
                <a16:creationId xmlns:a16="http://schemas.microsoft.com/office/drawing/2014/main" id="{DF77261D-0394-4AD5-8B32-9B1D418DA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6" y="862701"/>
            <a:ext cx="240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PRACTICE</a:t>
            </a:r>
            <a:endParaRPr kumimoji="0" lang="es-E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9520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Tiza_Escuchar">
            <a:extLst>
              <a:ext uri="{FF2B5EF4-FFF2-40B4-BE49-F238E27FC236}">
                <a16:creationId xmlns:a16="http://schemas.microsoft.com/office/drawing/2014/main" id="{1F597B59-23BD-46A9-9BC7-F1DC25579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1720851"/>
            <a:ext cx="430212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741D7DD4-4303-4F24-A6C5-4327EF573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532" y="1613362"/>
            <a:ext cx="53568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he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write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an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email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yesterday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A750B85-21A5-4BF8-AA7C-8507B6344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47" y="3028446"/>
            <a:ext cx="3571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No, he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didn’t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030CFF6-AC26-470C-BE87-04C042834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082" y="3988301"/>
            <a:ext cx="4602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he do?</a:t>
            </a:r>
          </a:p>
        </p:txBody>
      </p:sp>
      <p:grpSp>
        <p:nvGrpSpPr>
          <p:cNvPr id="2" name="8 Grupo">
            <a:extLst>
              <a:ext uri="{FF2B5EF4-FFF2-40B4-BE49-F238E27FC236}">
                <a16:creationId xmlns:a16="http://schemas.microsoft.com/office/drawing/2014/main" id="{2999CD36-4B57-4E8B-A70B-A95FA6C8A630}"/>
              </a:ext>
            </a:extLst>
          </p:cNvPr>
          <p:cNvGrpSpPr>
            <a:grpSpLocks/>
          </p:cNvGrpSpPr>
          <p:nvPr/>
        </p:nvGrpSpPr>
        <p:grpSpPr bwMode="auto">
          <a:xfrm>
            <a:off x="6135686" y="4923034"/>
            <a:ext cx="3960813" cy="1032862"/>
            <a:chOff x="4214810" y="4214818"/>
            <a:chExt cx="3960813" cy="1033209"/>
          </a:xfrm>
        </p:grpSpPr>
        <p:sp>
          <p:nvSpPr>
            <p:cNvPr id="16400" name="Text Box 4">
              <a:extLst>
                <a:ext uri="{FF2B5EF4-FFF2-40B4-BE49-F238E27FC236}">
                  <a16:creationId xmlns:a16="http://schemas.microsoft.com/office/drawing/2014/main" id="{747E12D3-DB5D-43BF-84CB-F07117938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810" y="4214818"/>
              <a:ext cx="3960813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He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drove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a car.</a:t>
              </a:r>
            </a:p>
          </p:txBody>
        </p:sp>
        <p:sp>
          <p:nvSpPr>
            <p:cNvPr id="11" name="10 Forma libre">
              <a:extLst>
                <a:ext uri="{FF2B5EF4-FFF2-40B4-BE49-F238E27FC236}">
                  <a16:creationId xmlns:a16="http://schemas.microsoft.com/office/drawing/2014/main" id="{425061E1-EEFF-4A45-B5FE-C07CF1A94A37}"/>
                </a:ext>
              </a:extLst>
            </p:cNvPr>
            <p:cNvSpPr/>
            <p:nvPr/>
          </p:nvSpPr>
          <p:spPr>
            <a:xfrm rot="301806">
              <a:off x="5525495" y="4844573"/>
              <a:ext cx="2176071" cy="403454"/>
            </a:xfrm>
            <a:custGeom>
              <a:avLst/>
              <a:gdLst>
                <a:gd name="connsiteX0" fmla="*/ 0 w 1767840"/>
                <a:gd name="connsiteY0" fmla="*/ 290081 h 290081"/>
                <a:gd name="connsiteX1" fmla="*/ 182880 w 1767840"/>
                <a:gd name="connsiteY1" fmla="*/ 244361 h 290081"/>
                <a:gd name="connsiteX2" fmla="*/ 259080 w 1767840"/>
                <a:gd name="connsiteY2" fmla="*/ 213881 h 290081"/>
                <a:gd name="connsiteX3" fmla="*/ 304800 w 1767840"/>
                <a:gd name="connsiteY3" fmla="*/ 183401 h 290081"/>
                <a:gd name="connsiteX4" fmla="*/ 381000 w 1767840"/>
                <a:gd name="connsiteY4" fmla="*/ 168161 h 290081"/>
                <a:gd name="connsiteX5" fmla="*/ 518160 w 1767840"/>
                <a:gd name="connsiteY5" fmla="*/ 137681 h 290081"/>
                <a:gd name="connsiteX6" fmla="*/ 579120 w 1767840"/>
                <a:gd name="connsiteY6" fmla="*/ 107201 h 290081"/>
                <a:gd name="connsiteX7" fmla="*/ 670560 w 1767840"/>
                <a:gd name="connsiteY7" fmla="*/ 91961 h 290081"/>
                <a:gd name="connsiteX8" fmla="*/ 868680 w 1767840"/>
                <a:gd name="connsiteY8" fmla="*/ 61481 h 290081"/>
                <a:gd name="connsiteX9" fmla="*/ 990600 w 1767840"/>
                <a:gd name="connsiteY9" fmla="*/ 31001 h 290081"/>
                <a:gd name="connsiteX10" fmla="*/ 1112520 w 1767840"/>
                <a:gd name="connsiteY10" fmla="*/ 15761 h 290081"/>
                <a:gd name="connsiteX11" fmla="*/ 1767840 w 1767840"/>
                <a:gd name="connsiteY11" fmla="*/ 521 h 29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840" h="290081">
                  <a:moveTo>
                    <a:pt x="0" y="290081"/>
                  </a:moveTo>
                  <a:cubicBezTo>
                    <a:pt x="62259" y="277629"/>
                    <a:pt x="123219" y="266734"/>
                    <a:pt x="182880" y="244361"/>
                  </a:cubicBezTo>
                  <a:cubicBezTo>
                    <a:pt x="208495" y="234755"/>
                    <a:pt x="234611" y="226115"/>
                    <a:pt x="259080" y="213881"/>
                  </a:cubicBezTo>
                  <a:cubicBezTo>
                    <a:pt x="275463" y="205690"/>
                    <a:pt x="287650" y="189832"/>
                    <a:pt x="304800" y="183401"/>
                  </a:cubicBezTo>
                  <a:cubicBezTo>
                    <a:pt x="329054" y="174306"/>
                    <a:pt x="355714" y="173780"/>
                    <a:pt x="381000" y="168161"/>
                  </a:cubicBezTo>
                  <a:cubicBezTo>
                    <a:pt x="574702" y="125116"/>
                    <a:pt x="288338" y="183645"/>
                    <a:pt x="518160" y="137681"/>
                  </a:cubicBezTo>
                  <a:cubicBezTo>
                    <a:pt x="538480" y="127521"/>
                    <a:pt x="557360" y="113729"/>
                    <a:pt x="579120" y="107201"/>
                  </a:cubicBezTo>
                  <a:cubicBezTo>
                    <a:pt x="608717" y="98322"/>
                    <a:pt x="640019" y="96660"/>
                    <a:pt x="670560" y="91961"/>
                  </a:cubicBezTo>
                  <a:cubicBezTo>
                    <a:pt x="716587" y="84880"/>
                    <a:pt x="820298" y="71849"/>
                    <a:pt x="868680" y="61481"/>
                  </a:cubicBezTo>
                  <a:cubicBezTo>
                    <a:pt x="909641" y="52704"/>
                    <a:pt x="949033" y="36197"/>
                    <a:pt x="990600" y="31001"/>
                  </a:cubicBezTo>
                  <a:cubicBezTo>
                    <a:pt x="1031240" y="25921"/>
                    <a:pt x="1071601" y="17502"/>
                    <a:pt x="1112520" y="15761"/>
                  </a:cubicBezTo>
                  <a:cubicBezTo>
                    <a:pt x="1482900" y="0"/>
                    <a:pt x="1533742" y="521"/>
                    <a:pt x="1767840" y="521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18 Entrada de lápiz">
                <a:extLst>
                  <a:ext uri="{FF2B5EF4-FFF2-40B4-BE49-F238E27FC236}">
                    <a16:creationId xmlns:a16="http://schemas.microsoft.com/office/drawing/2014/main" id="{FF77A6C5-7D62-46E9-8AA8-E7E294580CE1}"/>
                  </a:ext>
                </a:extLst>
              </p14:cNvPr>
              <p14:cNvContentPartPr/>
              <p14:nvPr/>
            </p14:nvContentPartPr>
            <p14:xfrm>
              <a:off x="2161398" y="3177825"/>
              <a:ext cx="3644280" cy="1644480"/>
            </p14:xfrm>
          </p:contentPart>
        </mc:Choice>
        <mc:Fallback xmlns="">
          <p:pic>
            <p:nvPicPr>
              <p:cNvPr id="19" name="18 Entrada de lápiz">
                <a:extLst>
                  <a:ext uri="{FF2B5EF4-FFF2-40B4-BE49-F238E27FC236}">
                    <a16:creationId xmlns:a16="http://schemas.microsoft.com/office/drawing/2014/main" id="{FF77A6C5-7D62-46E9-8AA8-E7E294580C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9518" y="3165945"/>
                <a:ext cx="3668040" cy="16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28 Entrada de lápiz">
                <a:extLst>
                  <a:ext uri="{FF2B5EF4-FFF2-40B4-BE49-F238E27FC236}">
                    <a16:creationId xmlns:a16="http://schemas.microsoft.com/office/drawing/2014/main" id="{89BA863E-02D5-4559-8AB5-10FEC4EB18A6}"/>
                  </a:ext>
                </a:extLst>
              </p14:cNvPr>
              <p14:cNvContentPartPr/>
              <p14:nvPr/>
            </p14:nvContentPartPr>
            <p14:xfrm>
              <a:off x="2603478" y="3432345"/>
              <a:ext cx="181080" cy="258480"/>
            </p14:xfrm>
          </p:contentPart>
        </mc:Choice>
        <mc:Fallback xmlns="">
          <p:pic>
            <p:nvPicPr>
              <p:cNvPr id="29" name="28 Entrada de lápiz">
                <a:extLst>
                  <a:ext uri="{FF2B5EF4-FFF2-40B4-BE49-F238E27FC236}">
                    <a16:creationId xmlns:a16="http://schemas.microsoft.com/office/drawing/2014/main" id="{89BA863E-02D5-4559-8AB5-10FEC4EB18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1622" y="3420465"/>
                <a:ext cx="204793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94" name="35 Grupo">
            <a:extLst>
              <a:ext uri="{FF2B5EF4-FFF2-40B4-BE49-F238E27FC236}">
                <a16:creationId xmlns:a16="http://schemas.microsoft.com/office/drawing/2014/main" id="{FAEA5D2D-7D82-465E-B401-1B5DB40016FD}"/>
              </a:ext>
            </a:extLst>
          </p:cNvPr>
          <p:cNvGrpSpPr>
            <a:grpSpLocks/>
          </p:cNvGrpSpPr>
          <p:nvPr/>
        </p:nvGrpSpPr>
        <p:grpSpPr bwMode="auto">
          <a:xfrm>
            <a:off x="7150101" y="6259514"/>
            <a:ext cx="2041525" cy="866775"/>
            <a:chOff x="714375" y="6260265"/>
            <a:chExt cx="2042343" cy="865509"/>
          </a:xfrm>
        </p:grpSpPr>
        <p:sp>
          <p:nvSpPr>
            <p:cNvPr id="37" name="36 Trapecio">
              <a:extLst>
                <a:ext uri="{FF2B5EF4-FFF2-40B4-BE49-F238E27FC236}">
                  <a16:creationId xmlns:a16="http://schemas.microsoft.com/office/drawing/2014/main" id="{20903EC8-3CCD-4768-8E5A-93380D08ADF0}"/>
                </a:ext>
              </a:extLst>
            </p:cNvPr>
            <p:cNvSpPr/>
            <p:nvPr/>
          </p:nvSpPr>
          <p:spPr>
            <a:xfrm>
              <a:off x="714375" y="6669242"/>
              <a:ext cx="2042343" cy="188636"/>
            </a:xfrm>
            <a:prstGeom prst="trapezoid">
              <a:avLst>
                <a:gd name="adj" fmla="val 75493"/>
              </a:avLst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8" name="Picture 2" descr="http://st-listas.20minutos.es/images/2011-10/304868/3198601_249px.jpg?1317676591">
              <a:extLst>
                <a:ext uri="{FF2B5EF4-FFF2-40B4-BE49-F238E27FC236}">
                  <a16:creationId xmlns:a16="http://schemas.microsoft.com/office/drawing/2014/main" id="{CE242367-ED30-4E89-A8C4-5B4B9FA498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/>
            <a:srcRect l="9919" t="17618" r="8594" b="14759"/>
            <a:stretch/>
          </p:blipFill>
          <p:spPr bwMode="auto">
            <a:xfrm>
              <a:off x="903364" y="6260265"/>
              <a:ext cx="973527" cy="53896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http://sumacomp.dyndns.biz/sistema/inventario/imagenes/TIZA%2041051.jpg">
              <a:extLst>
                <a:ext uri="{FF2B5EF4-FFF2-40B4-BE49-F238E27FC236}">
                  <a16:creationId xmlns:a16="http://schemas.microsoft.com/office/drawing/2014/main" id="{E7DD610E-1FCD-4381-A845-1FE5C6BD6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20244592">
              <a:off x="1843540" y="6355376"/>
              <a:ext cx="770245" cy="7703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395" name="2 CuadroTexto">
            <a:extLst>
              <a:ext uri="{FF2B5EF4-FFF2-40B4-BE49-F238E27FC236}">
                <a16:creationId xmlns:a16="http://schemas.microsoft.com/office/drawing/2014/main" id="{D14E35F2-1C32-45F2-B59C-8DADAA730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207" y="403986"/>
            <a:ext cx="464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GRAMMAR – PAST SIMPLE</a:t>
            </a:r>
            <a:endParaRPr kumimoji="0" lang="es-E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96" name="16 CuadroTexto">
            <a:extLst>
              <a:ext uri="{FF2B5EF4-FFF2-40B4-BE49-F238E27FC236}">
                <a16:creationId xmlns:a16="http://schemas.microsoft.com/office/drawing/2014/main" id="{E047BFD6-CC82-4513-8E25-EA5B438E7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532" y="909157"/>
            <a:ext cx="240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PRACTICE</a:t>
            </a:r>
            <a:endParaRPr kumimoji="0" lang="es-E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652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Tiza_Escuchar">
            <a:extLst>
              <a:ext uri="{FF2B5EF4-FFF2-40B4-BE49-F238E27FC236}">
                <a16:creationId xmlns:a16="http://schemas.microsoft.com/office/drawing/2014/main" id="{6AD9F770-852A-4EAA-9303-97C519CB4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624013"/>
            <a:ext cx="3094038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1CC60086-7380-4912-8DA3-5AC210CD4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906" y="2082501"/>
            <a:ext cx="49195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he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play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soccer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last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weekend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" name="8 Grupo">
            <a:extLst>
              <a:ext uri="{FF2B5EF4-FFF2-40B4-BE49-F238E27FC236}">
                <a16:creationId xmlns:a16="http://schemas.microsoft.com/office/drawing/2014/main" id="{E4F934B1-DEEE-42E6-9129-01B08D6945EE}"/>
              </a:ext>
            </a:extLst>
          </p:cNvPr>
          <p:cNvGrpSpPr>
            <a:grpSpLocks/>
          </p:cNvGrpSpPr>
          <p:nvPr/>
        </p:nvGrpSpPr>
        <p:grpSpPr bwMode="auto">
          <a:xfrm>
            <a:off x="5263993" y="3845204"/>
            <a:ext cx="4930775" cy="1023322"/>
            <a:chOff x="3341494" y="3578774"/>
            <a:chExt cx="4930809" cy="1022746"/>
          </a:xfrm>
        </p:grpSpPr>
        <p:sp>
          <p:nvSpPr>
            <p:cNvPr id="17542" name="Text Box 4">
              <a:extLst>
                <a:ext uri="{FF2B5EF4-FFF2-40B4-BE49-F238E27FC236}">
                  <a16:creationId xmlns:a16="http://schemas.microsoft.com/office/drawing/2014/main" id="{92D9CC93-4A45-47D4-9832-77AE6F3EE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1494" y="3578774"/>
              <a:ext cx="49308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Yes, he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did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10 Forma libre">
              <a:extLst>
                <a:ext uri="{FF2B5EF4-FFF2-40B4-BE49-F238E27FC236}">
                  <a16:creationId xmlns:a16="http://schemas.microsoft.com/office/drawing/2014/main" id="{CA33E53D-4CD5-497F-9399-3CCF4F52B465}"/>
                </a:ext>
              </a:extLst>
            </p:cNvPr>
            <p:cNvSpPr/>
            <p:nvPr/>
          </p:nvSpPr>
          <p:spPr>
            <a:xfrm rot="301806">
              <a:off x="4770271" y="4226547"/>
              <a:ext cx="2240338" cy="374973"/>
            </a:xfrm>
            <a:custGeom>
              <a:avLst/>
              <a:gdLst>
                <a:gd name="connsiteX0" fmla="*/ 0 w 1767840"/>
                <a:gd name="connsiteY0" fmla="*/ 290081 h 290081"/>
                <a:gd name="connsiteX1" fmla="*/ 182880 w 1767840"/>
                <a:gd name="connsiteY1" fmla="*/ 244361 h 290081"/>
                <a:gd name="connsiteX2" fmla="*/ 259080 w 1767840"/>
                <a:gd name="connsiteY2" fmla="*/ 213881 h 290081"/>
                <a:gd name="connsiteX3" fmla="*/ 304800 w 1767840"/>
                <a:gd name="connsiteY3" fmla="*/ 183401 h 290081"/>
                <a:gd name="connsiteX4" fmla="*/ 381000 w 1767840"/>
                <a:gd name="connsiteY4" fmla="*/ 168161 h 290081"/>
                <a:gd name="connsiteX5" fmla="*/ 518160 w 1767840"/>
                <a:gd name="connsiteY5" fmla="*/ 137681 h 290081"/>
                <a:gd name="connsiteX6" fmla="*/ 579120 w 1767840"/>
                <a:gd name="connsiteY6" fmla="*/ 107201 h 290081"/>
                <a:gd name="connsiteX7" fmla="*/ 670560 w 1767840"/>
                <a:gd name="connsiteY7" fmla="*/ 91961 h 290081"/>
                <a:gd name="connsiteX8" fmla="*/ 868680 w 1767840"/>
                <a:gd name="connsiteY8" fmla="*/ 61481 h 290081"/>
                <a:gd name="connsiteX9" fmla="*/ 990600 w 1767840"/>
                <a:gd name="connsiteY9" fmla="*/ 31001 h 290081"/>
                <a:gd name="connsiteX10" fmla="*/ 1112520 w 1767840"/>
                <a:gd name="connsiteY10" fmla="*/ 15761 h 290081"/>
                <a:gd name="connsiteX11" fmla="*/ 1767840 w 1767840"/>
                <a:gd name="connsiteY11" fmla="*/ 521 h 29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840" h="290081">
                  <a:moveTo>
                    <a:pt x="0" y="290081"/>
                  </a:moveTo>
                  <a:cubicBezTo>
                    <a:pt x="62259" y="277629"/>
                    <a:pt x="123219" y="266734"/>
                    <a:pt x="182880" y="244361"/>
                  </a:cubicBezTo>
                  <a:cubicBezTo>
                    <a:pt x="208495" y="234755"/>
                    <a:pt x="234611" y="226115"/>
                    <a:pt x="259080" y="213881"/>
                  </a:cubicBezTo>
                  <a:cubicBezTo>
                    <a:pt x="275463" y="205690"/>
                    <a:pt x="287650" y="189832"/>
                    <a:pt x="304800" y="183401"/>
                  </a:cubicBezTo>
                  <a:cubicBezTo>
                    <a:pt x="329054" y="174306"/>
                    <a:pt x="355714" y="173780"/>
                    <a:pt x="381000" y="168161"/>
                  </a:cubicBezTo>
                  <a:cubicBezTo>
                    <a:pt x="574702" y="125116"/>
                    <a:pt x="288338" y="183645"/>
                    <a:pt x="518160" y="137681"/>
                  </a:cubicBezTo>
                  <a:cubicBezTo>
                    <a:pt x="538480" y="127521"/>
                    <a:pt x="557360" y="113729"/>
                    <a:pt x="579120" y="107201"/>
                  </a:cubicBezTo>
                  <a:cubicBezTo>
                    <a:pt x="608717" y="98322"/>
                    <a:pt x="640019" y="96660"/>
                    <a:pt x="670560" y="91961"/>
                  </a:cubicBezTo>
                  <a:cubicBezTo>
                    <a:pt x="716587" y="84880"/>
                    <a:pt x="820298" y="71849"/>
                    <a:pt x="868680" y="61481"/>
                  </a:cubicBezTo>
                  <a:cubicBezTo>
                    <a:pt x="909641" y="52704"/>
                    <a:pt x="949033" y="36197"/>
                    <a:pt x="990600" y="31001"/>
                  </a:cubicBezTo>
                  <a:cubicBezTo>
                    <a:pt x="1031240" y="25921"/>
                    <a:pt x="1071601" y="17502"/>
                    <a:pt x="1112520" y="15761"/>
                  </a:cubicBezTo>
                  <a:cubicBezTo>
                    <a:pt x="1482900" y="0"/>
                    <a:pt x="1533742" y="521"/>
                    <a:pt x="1767840" y="521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416" name="Group 269">
            <a:extLst>
              <a:ext uri="{FF2B5EF4-FFF2-40B4-BE49-F238E27FC236}">
                <a16:creationId xmlns:a16="http://schemas.microsoft.com/office/drawing/2014/main" id="{C4D19750-771A-4251-98B5-C690B3C0D6C8}"/>
              </a:ext>
            </a:extLst>
          </p:cNvPr>
          <p:cNvGrpSpPr>
            <a:grpSpLocks/>
          </p:cNvGrpSpPr>
          <p:nvPr/>
        </p:nvGrpSpPr>
        <p:grpSpPr bwMode="auto">
          <a:xfrm>
            <a:off x="4738689" y="2266951"/>
            <a:ext cx="949325" cy="949325"/>
            <a:chOff x="5301" y="2857"/>
            <a:chExt cx="1659" cy="1695"/>
          </a:xfrm>
        </p:grpSpPr>
        <p:sp>
          <p:nvSpPr>
            <p:cNvPr id="17436" name="Freeform 270">
              <a:extLst>
                <a:ext uri="{FF2B5EF4-FFF2-40B4-BE49-F238E27FC236}">
                  <a16:creationId xmlns:a16="http://schemas.microsoft.com/office/drawing/2014/main" id="{F5291820-AC9B-4B08-BA65-903BEF24F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" y="2857"/>
              <a:ext cx="1659" cy="1695"/>
            </a:xfrm>
            <a:custGeom>
              <a:avLst/>
              <a:gdLst>
                <a:gd name="T0" fmla="*/ 90 w 2199"/>
                <a:gd name="T1" fmla="*/ 136 h 2235"/>
                <a:gd name="T2" fmla="*/ 77 w 2199"/>
                <a:gd name="T3" fmla="*/ 140 h 2235"/>
                <a:gd name="T4" fmla="*/ 71 w 2199"/>
                <a:gd name="T5" fmla="*/ 140 h 2235"/>
                <a:gd name="T6" fmla="*/ 63 w 2199"/>
                <a:gd name="T7" fmla="*/ 140 h 2235"/>
                <a:gd name="T8" fmla="*/ 57 w 2199"/>
                <a:gd name="T9" fmla="*/ 140 h 2235"/>
                <a:gd name="T10" fmla="*/ 50 w 2199"/>
                <a:gd name="T11" fmla="*/ 138 h 2235"/>
                <a:gd name="T12" fmla="*/ 43 w 2199"/>
                <a:gd name="T13" fmla="*/ 137 h 2235"/>
                <a:gd name="T14" fmla="*/ 36 w 2199"/>
                <a:gd name="T15" fmla="*/ 134 h 2235"/>
                <a:gd name="T16" fmla="*/ 31 w 2199"/>
                <a:gd name="T17" fmla="*/ 131 h 2235"/>
                <a:gd name="T18" fmla="*/ 26 w 2199"/>
                <a:gd name="T19" fmla="*/ 127 h 2235"/>
                <a:gd name="T20" fmla="*/ 23 w 2199"/>
                <a:gd name="T21" fmla="*/ 127 h 2235"/>
                <a:gd name="T22" fmla="*/ 22 w 2199"/>
                <a:gd name="T23" fmla="*/ 125 h 2235"/>
                <a:gd name="T24" fmla="*/ 18 w 2199"/>
                <a:gd name="T25" fmla="*/ 121 h 2235"/>
                <a:gd name="T26" fmla="*/ 13 w 2199"/>
                <a:gd name="T27" fmla="*/ 115 h 2235"/>
                <a:gd name="T28" fmla="*/ 10 w 2199"/>
                <a:gd name="T29" fmla="*/ 109 h 2235"/>
                <a:gd name="T30" fmla="*/ 10 w 2199"/>
                <a:gd name="T31" fmla="*/ 108 h 2235"/>
                <a:gd name="T32" fmla="*/ 8 w 2199"/>
                <a:gd name="T33" fmla="*/ 106 h 2235"/>
                <a:gd name="T34" fmla="*/ 6 w 2199"/>
                <a:gd name="T35" fmla="*/ 99 h 2235"/>
                <a:gd name="T36" fmla="*/ 2 w 2199"/>
                <a:gd name="T37" fmla="*/ 86 h 2235"/>
                <a:gd name="T38" fmla="*/ 2 w 2199"/>
                <a:gd name="T39" fmla="*/ 80 h 2235"/>
                <a:gd name="T40" fmla="*/ 0 w 2199"/>
                <a:gd name="T41" fmla="*/ 73 h 2235"/>
                <a:gd name="T42" fmla="*/ 2 w 2199"/>
                <a:gd name="T43" fmla="*/ 66 h 2235"/>
                <a:gd name="T44" fmla="*/ 2 w 2199"/>
                <a:gd name="T45" fmla="*/ 60 h 2235"/>
                <a:gd name="T46" fmla="*/ 3 w 2199"/>
                <a:gd name="T47" fmla="*/ 54 h 2235"/>
                <a:gd name="T48" fmla="*/ 8 w 2199"/>
                <a:gd name="T49" fmla="*/ 35 h 2235"/>
                <a:gd name="T50" fmla="*/ 11 w 2199"/>
                <a:gd name="T51" fmla="*/ 30 h 2235"/>
                <a:gd name="T52" fmla="*/ 17 w 2199"/>
                <a:gd name="T53" fmla="*/ 24 h 2235"/>
                <a:gd name="T54" fmla="*/ 20 w 2199"/>
                <a:gd name="T55" fmla="*/ 20 h 2235"/>
                <a:gd name="T56" fmla="*/ 29 w 2199"/>
                <a:gd name="T57" fmla="*/ 12 h 2235"/>
                <a:gd name="T58" fmla="*/ 38 w 2199"/>
                <a:gd name="T59" fmla="*/ 6 h 2235"/>
                <a:gd name="T60" fmla="*/ 48 w 2199"/>
                <a:gd name="T61" fmla="*/ 3 h 2235"/>
                <a:gd name="T62" fmla="*/ 57 w 2199"/>
                <a:gd name="T63" fmla="*/ 2 h 2235"/>
                <a:gd name="T64" fmla="*/ 67 w 2199"/>
                <a:gd name="T65" fmla="*/ 0 h 2235"/>
                <a:gd name="T66" fmla="*/ 77 w 2199"/>
                <a:gd name="T67" fmla="*/ 2 h 2235"/>
                <a:gd name="T68" fmla="*/ 87 w 2199"/>
                <a:gd name="T69" fmla="*/ 4 h 2235"/>
                <a:gd name="T70" fmla="*/ 95 w 2199"/>
                <a:gd name="T71" fmla="*/ 8 h 2235"/>
                <a:gd name="T72" fmla="*/ 103 w 2199"/>
                <a:gd name="T73" fmla="*/ 13 h 2235"/>
                <a:gd name="T74" fmla="*/ 111 w 2199"/>
                <a:gd name="T75" fmla="*/ 19 h 2235"/>
                <a:gd name="T76" fmla="*/ 118 w 2199"/>
                <a:gd name="T77" fmla="*/ 27 h 2235"/>
                <a:gd name="T78" fmla="*/ 124 w 2199"/>
                <a:gd name="T79" fmla="*/ 36 h 2235"/>
                <a:gd name="T80" fmla="*/ 127 w 2199"/>
                <a:gd name="T81" fmla="*/ 46 h 2235"/>
                <a:gd name="T82" fmla="*/ 131 w 2199"/>
                <a:gd name="T83" fmla="*/ 56 h 2235"/>
                <a:gd name="T84" fmla="*/ 131 w 2199"/>
                <a:gd name="T85" fmla="*/ 67 h 2235"/>
                <a:gd name="T86" fmla="*/ 131 w 2199"/>
                <a:gd name="T87" fmla="*/ 80 h 2235"/>
                <a:gd name="T88" fmla="*/ 129 w 2199"/>
                <a:gd name="T89" fmla="*/ 88 h 2235"/>
                <a:gd name="T90" fmla="*/ 126 w 2199"/>
                <a:gd name="T91" fmla="*/ 96 h 2235"/>
                <a:gd name="T92" fmla="*/ 121 w 2199"/>
                <a:gd name="T93" fmla="*/ 105 h 2235"/>
                <a:gd name="T94" fmla="*/ 117 w 2199"/>
                <a:gd name="T95" fmla="*/ 112 h 2235"/>
                <a:gd name="T96" fmla="*/ 112 w 2199"/>
                <a:gd name="T97" fmla="*/ 120 h 2235"/>
                <a:gd name="T98" fmla="*/ 106 w 2199"/>
                <a:gd name="T99" fmla="*/ 125 h 2235"/>
                <a:gd name="T100" fmla="*/ 99 w 2199"/>
                <a:gd name="T101" fmla="*/ 131 h 2235"/>
                <a:gd name="T102" fmla="*/ 91 w 2199"/>
                <a:gd name="T103" fmla="*/ 134 h 22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99"/>
                <a:gd name="T157" fmla="*/ 0 h 2235"/>
                <a:gd name="T158" fmla="*/ 2199 w 2199"/>
                <a:gd name="T159" fmla="*/ 2235 h 223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99" h="2235">
                  <a:moveTo>
                    <a:pt x="1527" y="2161"/>
                  </a:moveTo>
                  <a:lnTo>
                    <a:pt x="1506" y="2154"/>
                  </a:lnTo>
                  <a:lnTo>
                    <a:pt x="1309" y="2228"/>
                  </a:lnTo>
                  <a:lnTo>
                    <a:pt x="1286" y="2223"/>
                  </a:lnTo>
                  <a:lnTo>
                    <a:pt x="1238" y="2230"/>
                  </a:lnTo>
                  <a:lnTo>
                    <a:pt x="1186" y="2232"/>
                  </a:lnTo>
                  <a:lnTo>
                    <a:pt x="1133" y="2235"/>
                  </a:lnTo>
                  <a:lnTo>
                    <a:pt x="1076" y="2232"/>
                  </a:lnTo>
                  <a:lnTo>
                    <a:pt x="1016" y="2228"/>
                  </a:lnTo>
                  <a:lnTo>
                    <a:pt x="954" y="2221"/>
                  </a:lnTo>
                  <a:lnTo>
                    <a:pt x="895" y="2212"/>
                  </a:lnTo>
                  <a:lnTo>
                    <a:pt x="833" y="2198"/>
                  </a:lnTo>
                  <a:lnTo>
                    <a:pt x="774" y="2184"/>
                  </a:lnTo>
                  <a:lnTo>
                    <a:pt x="714" y="2168"/>
                  </a:lnTo>
                  <a:lnTo>
                    <a:pt x="659" y="2147"/>
                  </a:lnTo>
                  <a:lnTo>
                    <a:pt x="604" y="2126"/>
                  </a:lnTo>
                  <a:lnTo>
                    <a:pt x="552" y="2103"/>
                  </a:lnTo>
                  <a:lnTo>
                    <a:pt x="506" y="2078"/>
                  </a:lnTo>
                  <a:lnTo>
                    <a:pt x="462" y="2050"/>
                  </a:lnTo>
                  <a:lnTo>
                    <a:pt x="423" y="2020"/>
                  </a:lnTo>
                  <a:lnTo>
                    <a:pt x="410" y="2025"/>
                  </a:lnTo>
                  <a:lnTo>
                    <a:pt x="398" y="2013"/>
                  </a:lnTo>
                  <a:lnTo>
                    <a:pt x="385" y="1999"/>
                  </a:lnTo>
                  <a:lnTo>
                    <a:pt x="366" y="1981"/>
                  </a:lnTo>
                  <a:lnTo>
                    <a:pt x="348" y="1960"/>
                  </a:lnTo>
                  <a:lnTo>
                    <a:pt x="304" y="1916"/>
                  </a:lnTo>
                  <a:lnTo>
                    <a:pt x="261" y="1865"/>
                  </a:lnTo>
                  <a:lnTo>
                    <a:pt x="217" y="1814"/>
                  </a:lnTo>
                  <a:lnTo>
                    <a:pt x="183" y="1764"/>
                  </a:lnTo>
                  <a:lnTo>
                    <a:pt x="169" y="1741"/>
                  </a:lnTo>
                  <a:lnTo>
                    <a:pt x="160" y="1720"/>
                  </a:lnTo>
                  <a:lnTo>
                    <a:pt x="153" y="1701"/>
                  </a:lnTo>
                  <a:lnTo>
                    <a:pt x="151" y="1685"/>
                  </a:lnTo>
                  <a:lnTo>
                    <a:pt x="131" y="1681"/>
                  </a:lnTo>
                  <a:lnTo>
                    <a:pt x="137" y="1657"/>
                  </a:lnTo>
                  <a:lnTo>
                    <a:pt x="94" y="1567"/>
                  </a:lnTo>
                  <a:lnTo>
                    <a:pt x="57" y="1470"/>
                  </a:lnTo>
                  <a:lnTo>
                    <a:pt x="28" y="1369"/>
                  </a:lnTo>
                  <a:lnTo>
                    <a:pt x="18" y="1316"/>
                  </a:lnTo>
                  <a:lnTo>
                    <a:pt x="9" y="1263"/>
                  </a:lnTo>
                  <a:lnTo>
                    <a:pt x="5" y="1210"/>
                  </a:lnTo>
                  <a:lnTo>
                    <a:pt x="0" y="1159"/>
                  </a:lnTo>
                  <a:lnTo>
                    <a:pt x="0" y="1106"/>
                  </a:lnTo>
                  <a:lnTo>
                    <a:pt x="2" y="1053"/>
                  </a:lnTo>
                  <a:lnTo>
                    <a:pt x="7" y="1002"/>
                  </a:lnTo>
                  <a:lnTo>
                    <a:pt x="16" y="951"/>
                  </a:lnTo>
                  <a:lnTo>
                    <a:pt x="25" y="903"/>
                  </a:lnTo>
                  <a:lnTo>
                    <a:pt x="41" y="856"/>
                  </a:lnTo>
                  <a:lnTo>
                    <a:pt x="131" y="582"/>
                  </a:lnTo>
                  <a:lnTo>
                    <a:pt x="147" y="547"/>
                  </a:lnTo>
                  <a:lnTo>
                    <a:pt x="169" y="510"/>
                  </a:lnTo>
                  <a:lnTo>
                    <a:pt x="197" y="475"/>
                  </a:lnTo>
                  <a:lnTo>
                    <a:pt x="229" y="443"/>
                  </a:lnTo>
                  <a:lnTo>
                    <a:pt x="291" y="378"/>
                  </a:lnTo>
                  <a:lnTo>
                    <a:pt x="320" y="348"/>
                  </a:lnTo>
                  <a:lnTo>
                    <a:pt x="348" y="323"/>
                  </a:lnTo>
                  <a:lnTo>
                    <a:pt x="417" y="256"/>
                  </a:lnTo>
                  <a:lnTo>
                    <a:pt x="488" y="198"/>
                  </a:lnTo>
                  <a:lnTo>
                    <a:pt x="561" y="150"/>
                  </a:lnTo>
                  <a:lnTo>
                    <a:pt x="636" y="106"/>
                  </a:lnTo>
                  <a:lnTo>
                    <a:pt x="714" y="71"/>
                  </a:lnTo>
                  <a:lnTo>
                    <a:pt x="794" y="44"/>
                  </a:lnTo>
                  <a:lnTo>
                    <a:pt x="877" y="23"/>
                  </a:lnTo>
                  <a:lnTo>
                    <a:pt x="957" y="9"/>
                  </a:lnTo>
                  <a:lnTo>
                    <a:pt x="1039" y="0"/>
                  </a:lnTo>
                  <a:lnTo>
                    <a:pt x="1121" y="0"/>
                  </a:lnTo>
                  <a:lnTo>
                    <a:pt x="1202" y="4"/>
                  </a:lnTo>
                  <a:lnTo>
                    <a:pt x="1284" y="16"/>
                  </a:lnTo>
                  <a:lnTo>
                    <a:pt x="1362" y="32"/>
                  </a:lnTo>
                  <a:lnTo>
                    <a:pt x="1442" y="55"/>
                  </a:lnTo>
                  <a:lnTo>
                    <a:pt x="1517" y="83"/>
                  </a:lnTo>
                  <a:lnTo>
                    <a:pt x="1593" y="118"/>
                  </a:lnTo>
                  <a:lnTo>
                    <a:pt x="1664" y="157"/>
                  </a:lnTo>
                  <a:lnTo>
                    <a:pt x="1735" y="201"/>
                  </a:lnTo>
                  <a:lnTo>
                    <a:pt x="1799" y="249"/>
                  </a:lnTo>
                  <a:lnTo>
                    <a:pt x="1861" y="305"/>
                  </a:lnTo>
                  <a:lnTo>
                    <a:pt x="1920" y="362"/>
                  </a:lnTo>
                  <a:lnTo>
                    <a:pt x="1973" y="427"/>
                  </a:lnTo>
                  <a:lnTo>
                    <a:pt x="2023" y="494"/>
                  </a:lnTo>
                  <a:lnTo>
                    <a:pt x="2067" y="565"/>
                  </a:lnTo>
                  <a:lnTo>
                    <a:pt x="2103" y="642"/>
                  </a:lnTo>
                  <a:lnTo>
                    <a:pt x="2135" y="720"/>
                  </a:lnTo>
                  <a:lnTo>
                    <a:pt x="2163" y="803"/>
                  </a:lnTo>
                  <a:lnTo>
                    <a:pt x="2181" y="891"/>
                  </a:lnTo>
                  <a:lnTo>
                    <a:pt x="2193" y="979"/>
                  </a:lnTo>
                  <a:lnTo>
                    <a:pt x="2199" y="1073"/>
                  </a:lnTo>
                  <a:lnTo>
                    <a:pt x="2195" y="1168"/>
                  </a:lnTo>
                  <a:lnTo>
                    <a:pt x="2183" y="1267"/>
                  </a:lnTo>
                  <a:lnTo>
                    <a:pt x="2172" y="1334"/>
                  </a:lnTo>
                  <a:lnTo>
                    <a:pt x="2154" y="1399"/>
                  </a:lnTo>
                  <a:lnTo>
                    <a:pt x="2133" y="1466"/>
                  </a:lnTo>
                  <a:lnTo>
                    <a:pt x="2106" y="1533"/>
                  </a:lnTo>
                  <a:lnTo>
                    <a:pt x="2076" y="1597"/>
                  </a:lnTo>
                  <a:lnTo>
                    <a:pt x="2041" y="1662"/>
                  </a:lnTo>
                  <a:lnTo>
                    <a:pt x="2003" y="1724"/>
                  </a:lnTo>
                  <a:lnTo>
                    <a:pt x="1961" y="1784"/>
                  </a:lnTo>
                  <a:lnTo>
                    <a:pt x="1918" y="1842"/>
                  </a:lnTo>
                  <a:lnTo>
                    <a:pt x="1870" y="1898"/>
                  </a:lnTo>
                  <a:lnTo>
                    <a:pt x="1819" y="1948"/>
                  </a:lnTo>
                  <a:lnTo>
                    <a:pt x="1767" y="1997"/>
                  </a:lnTo>
                  <a:lnTo>
                    <a:pt x="1714" y="2041"/>
                  </a:lnTo>
                  <a:lnTo>
                    <a:pt x="1657" y="2080"/>
                  </a:lnTo>
                  <a:lnTo>
                    <a:pt x="1600" y="2115"/>
                  </a:lnTo>
                  <a:lnTo>
                    <a:pt x="1540" y="2142"/>
                  </a:lnTo>
                  <a:lnTo>
                    <a:pt x="1527" y="2161"/>
                  </a:ln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37" name="Freeform 271">
              <a:extLst>
                <a:ext uri="{FF2B5EF4-FFF2-40B4-BE49-F238E27FC236}">
                  <a16:creationId xmlns:a16="http://schemas.microsoft.com/office/drawing/2014/main" id="{E5CBAFDC-038B-48EC-AD28-08C2A3DF7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" y="2876"/>
              <a:ext cx="284" cy="74"/>
            </a:xfrm>
            <a:custGeom>
              <a:avLst/>
              <a:gdLst>
                <a:gd name="T0" fmla="*/ 22 w 376"/>
                <a:gd name="T1" fmla="*/ 0 h 97"/>
                <a:gd name="T2" fmla="*/ 22 w 376"/>
                <a:gd name="T3" fmla="*/ 2 h 97"/>
                <a:gd name="T4" fmla="*/ 20 w 376"/>
                <a:gd name="T5" fmla="*/ 2 h 97"/>
                <a:gd name="T6" fmla="*/ 18 w 376"/>
                <a:gd name="T7" fmla="*/ 3 h 97"/>
                <a:gd name="T8" fmla="*/ 17 w 376"/>
                <a:gd name="T9" fmla="*/ 4 h 97"/>
                <a:gd name="T10" fmla="*/ 15 w 376"/>
                <a:gd name="T11" fmla="*/ 5 h 97"/>
                <a:gd name="T12" fmla="*/ 14 w 376"/>
                <a:gd name="T13" fmla="*/ 5 h 97"/>
                <a:gd name="T14" fmla="*/ 13 w 376"/>
                <a:gd name="T15" fmla="*/ 6 h 97"/>
                <a:gd name="T16" fmla="*/ 11 w 376"/>
                <a:gd name="T17" fmla="*/ 6 h 97"/>
                <a:gd name="T18" fmla="*/ 10 w 376"/>
                <a:gd name="T19" fmla="*/ 6 h 97"/>
                <a:gd name="T20" fmla="*/ 9 w 376"/>
                <a:gd name="T21" fmla="*/ 6 h 97"/>
                <a:gd name="T22" fmla="*/ 8 w 376"/>
                <a:gd name="T23" fmla="*/ 6 h 97"/>
                <a:gd name="T24" fmla="*/ 6 w 376"/>
                <a:gd name="T25" fmla="*/ 6 h 97"/>
                <a:gd name="T26" fmla="*/ 5 w 376"/>
                <a:gd name="T27" fmla="*/ 5 h 97"/>
                <a:gd name="T28" fmla="*/ 3 w 376"/>
                <a:gd name="T29" fmla="*/ 5 h 97"/>
                <a:gd name="T30" fmla="*/ 0 w 376"/>
                <a:gd name="T31" fmla="*/ 5 h 97"/>
                <a:gd name="T32" fmla="*/ 2 w 376"/>
                <a:gd name="T33" fmla="*/ 4 h 97"/>
                <a:gd name="T34" fmla="*/ 2 w 376"/>
                <a:gd name="T35" fmla="*/ 3 h 97"/>
                <a:gd name="T36" fmla="*/ 4 w 376"/>
                <a:gd name="T37" fmla="*/ 3 h 97"/>
                <a:gd name="T38" fmla="*/ 5 w 376"/>
                <a:gd name="T39" fmla="*/ 2 h 97"/>
                <a:gd name="T40" fmla="*/ 8 w 376"/>
                <a:gd name="T41" fmla="*/ 2 h 97"/>
                <a:gd name="T42" fmla="*/ 11 w 376"/>
                <a:gd name="T43" fmla="*/ 2 h 97"/>
                <a:gd name="T44" fmla="*/ 15 w 376"/>
                <a:gd name="T45" fmla="*/ 2 h 97"/>
                <a:gd name="T46" fmla="*/ 18 w 376"/>
                <a:gd name="T47" fmla="*/ 2 h 97"/>
                <a:gd name="T48" fmla="*/ 20 w 376"/>
                <a:gd name="T49" fmla="*/ 2 h 97"/>
                <a:gd name="T50" fmla="*/ 20 w 376"/>
                <a:gd name="T51" fmla="*/ 2 h 97"/>
                <a:gd name="T52" fmla="*/ 22 w 376"/>
                <a:gd name="T53" fmla="*/ 0 h 97"/>
                <a:gd name="T54" fmla="*/ 22 w 376"/>
                <a:gd name="T55" fmla="*/ 0 h 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6"/>
                <a:gd name="T85" fmla="*/ 0 h 97"/>
                <a:gd name="T86" fmla="*/ 376 w 376"/>
                <a:gd name="T87" fmla="*/ 97 h 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6" h="97">
                  <a:moveTo>
                    <a:pt x="376" y="0"/>
                  </a:moveTo>
                  <a:lnTo>
                    <a:pt x="376" y="7"/>
                  </a:lnTo>
                  <a:lnTo>
                    <a:pt x="335" y="28"/>
                  </a:lnTo>
                  <a:lnTo>
                    <a:pt x="303" y="46"/>
                  </a:lnTo>
                  <a:lnTo>
                    <a:pt x="275" y="60"/>
                  </a:lnTo>
                  <a:lnTo>
                    <a:pt x="252" y="74"/>
                  </a:lnTo>
                  <a:lnTo>
                    <a:pt x="234" y="83"/>
                  </a:lnTo>
                  <a:lnTo>
                    <a:pt x="218" y="90"/>
                  </a:lnTo>
                  <a:lnTo>
                    <a:pt x="193" y="97"/>
                  </a:lnTo>
                  <a:lnTo>
                    <a:pt x="167" y="97"/>
                  </a:lnTo>
                  <a:lnTo>
                    <a:pt x="151" y="95"/>
                  </a:lnTo>
                  <a:lnTo>
                    <a:pt x="131" y="90"/>
                  </a:lnTo>
                  <a:lnTo>
                    <a:pt x="108" y="86"/>
                  </a:lnTo>
                  <a:lnTo>
                    <a:pt x="78" y="79"/>
                  </a:lnTo>
                  <a:lnTo>
                    <a:pt x="44" y="72"/>
                  </a:lnTo>
                  <a:lnTo>
                    <a:pt x="0" y="65"/>
                  </a:lnTo>
                  <a:lnTo>
                    <a:pt x="14" y="56"/>
                  </a:lnTo>
                  <a:lnTo>
                    <a:pt x="30" y="49"/>
                  </a:lnTo>
                  <a:lnTo>
                    <a:pt x="51" y="42"/>
                  </a:lnTo>
                  <a:lnTo>
                    <a:pt x="74" y="35"/>
                  </a:lnTo>
                  <a:lnTo>
                    <a:pt x="126" y="26"/>
                  </a:lnTo>
                  <a:lnTo>
                    <a:pt x="186" y="16"/>
                  </a:lnTo>
                  <a:lnTo>
                    <a:pt x="245" y="9"/>
                  </a:lnTo>
                  <a:lnTo>
                    <a:pt x="300" y="5"/>
                  </a:lnTo>
                  <a:lnTo>
                    <a:pt x="323" y="3"/>
                  </a:lnTo>
                  <a:lnTo>
                    <a:pt x="346" y="3"/>
                  </a:lnTo>
                  <a:lnTo>
                    <a:pt x="362" y="0"/>
                  </a:lnTo>
                  <a:lnTo>
                    <a:pt x="376" y="0"/>
                  </a:ln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38" name="Freeform 272">
              <a:extLst>
                <a:ext uri="{FF2B5EF4-FFF2-40B4-BE49-F238E27FC236}">
                  <a16:creationId xmlns:a16="http://schemas.microsoft.com/office/drawing/2014/main" id="{596C95AD-5CCE-4721-B57E-E597A40F7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2883"/>
              <a:ext cx="587" cy="529"/>
            </a:xfrm>
            <a:custGeom>
              <a:avLst/>
              <a:gdLst>
                <a:gd name="T0" fmla="*/ 46 w 778"/>
                <a:gd name="T1" fmla="*/ 17 h 698"/>
                <a:gd name="T2" fmla="*/ 46 w 778"/>
                <a:gd name="T3" fmla="*/ 17 h 698"/>
                <a:gd name="T4" fmla="*/ 46 w 778"/>
                <a:gd name="T5" fmla="*/ 18 h 698"/>
                <a:gd name="T6" fmla="*/ 46 w 778"/>
                <a:gd name="T7" fmla="*/ 19 h 698"/>
                <a:gd name="T8" fmla="*/ 46 w 778"/>
                <a:gd name="T9" fmla="*/ 20 h 698"/>
                <a:gd name="T10" fmla="*/ 46 w 778"/>
                <a:gd name="T11" fmla="*/ 23 h 698"/>
                <a:gd name="T12" fmla="*/ 46 w 778"/>
                <a:gd name="T13" fmla="*/ 26 h 698"/>
                <a:gd name="T14" fmla="*/ 46 w 778"/>
                <a:gd name="T15" fmla="*/ 29 h 698"/>
                <a:gd name="T16" fmla="*/ 45 w 778"/>
                <a:gd name="T17" fmla="*/ 32 h 698"/>
                <a:gd name="T18" fmla="*/ 45 w 778"/>
                <a:gd name="T19" fmla="*/ 34 h 698"/>
                <a:gd name="T20" fmla="*/ 45 w 778"/>
                <a:gd name="T21" fmla="*/ 35 h 698"/>
                <a:gd name="T22" fmla="*/ 45 w 778"/>
                <a:gd name="T23" fmla="*/ 36 h 698"/>
                <a:gd name="T24" fmla="*/ 45 w 778"/>
                <a:gd name="T25" fmla="*/ 36 h 698"/>
                <a:gd name="T26" fmla="*/ 45 w 778"/>
                <a:gd name="T27" fmla="*/ 37 h 698"/>
                <a:gd name="T28" fmla="*/ 43 w 778"/>
                <a:gd name="T29" fmla="*/ 37 h 698"/>
                <a:gd name="T30" fmla="*/ 41 w 778"/>
                <a:gd name="T31" fmla="*/ 37 h 698"/>
                <a:gd name="T32" fmla="*/ 41 w 778"/>
                <a:gd name="T33" fmla="*/ 38 h 698"/>
                <a:gd name="T34" fmla="*/ 39 w 778"/>
                <a:gd name="T35" fmla="*/ 39 h 698"/>
                <a:gd name="T36" fmla="*/ 35 w 778"/>
                <a:gd name="T37" fmla="*/ 39 h 698"/>
                <a:gd name="T38" fmla="*/ 31 w 778"/>
                <a:gd name="T39" fmla="*/ 40 h 698"/>
                <a:gd name="T40" fmla="*/ 29 w 778"/>
                <a:gd name="T41" fmla="*/ 42 h 698"/>
                <a:gd name="T42" fmla="*/ 26 w 778"/>
                <a:gd name="T43" fmla="*/ 42 h 698"/>
                <a:gd name="T44" fmla="*/ 26 w 778"/>
                <a:gd name="T45" fmla="*/ 43 h 698"/>
                <a:gd name="T46" fmla="*/ 23 w 778"/>
                <a:gd name="T47" fmla="*/ 43 h 698"/>
                <a:gd name="T48" fmla="*/ 23 w 778"/>
                <a:gd name="T49" fmla="*/ 44 h 698"/>
                <a:gd name="T50" fmla="*/ 0 w 778"/>
                <a:gd name="T51" fmla="*/ 23 h 698"/>
                <a:gd name="T52" fmla="*/ 2 w 778"/>
                <a:gd name="T53" fmla="*/ 20 h 698"/>
                <a:gd name="T54" fmla="*/ 2 w 778"/>
                <a:gd name="T55" fmla="*/ 15 h 698"/>
                <a:gd name="T56" fmla="*/ 2 w 778"/>
                <a:gd name="T57" fmla="*/ 8 h 698"/>
                <a:gd name="T58" fmla="*/ 5 w 778"/>
                <a:gd name="T59" fmla="*/ 6 h 698"/>
                <a:gd name="T60" fmla="*/ 8 w 778"/>
                <a:gd name="T61" fmla="*/ 4 h 698"/>
                <a:gd name="T62" fmla="*/ 11 w 778"/>
                <a:gd name="T63" fmla="*/ 2 h 698"/>
                <a:gd name="T64" fmla="*/ 15 w 778"/>
                <a:gd name="T65" fmla="*/ 2 h 698"/>
                <a:gd name="T66" fmla="*/ 17 w 778"/>
                <a:gd name="T67" fmla="*/ 2 h 698"/>
                <a:gd name="T68" fmla="*/ 20 w 778"/>
                <a:gd name="T69" fmla="*/ 2 h 698"/>
                <a:gd name="T70" fmla="*/ 22 w 778"/>
                <a:gd name="T71" fmla="*/ 0 h 698"/>
                <a:gd name="T72" fmla="*/ 24 w 778"/>
                <a:gd name="T73" fmla="*/ 2 h 698"/>
                <a:gd name="T74" fmla="*/ 27 w 778"/>
                <a:gd name="T75" fmla="*/ 2 h 698"/>
                <a:gd name="T76" fmla="*/ 29 w 778"/>
                <a:gd name="T77" fmla="*/ 2 h 698"/>
                <a:gd name="T78" fmla="*/ 32 w 778"/>
                <a:gd name="T79" fmla="*/ 4 h 698"/>
                <a:gd name="T80" fmla="*/ 34 w 778"/>
                <a:gd name="T81" fmla="*/ 5 h 698"/>
                <a:gd name="T82" fmla="*/ 38 w 778"/>
                <a:gd name="T83" fmla="*/ 8 h 698"/>
                <a:gd name="T84" fmla="*/ 41 w 778"/>
                <a:gd name="T85" fmla="*/ 10 h 698"/>
                <a:gd name="T86" fmla="*/ 43 w 778"/>
                <a:gd name="T87" fmla="*/ 13 h 698"/>
                <a:gd name="T88" fmla="*/ 46 w 778"/>
                <a:gd name="T89" fmla="*/ 17 h 6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8"/>
                <a:gd name="T136" fmla="*/ 0 h 698"/>
                <a:gd name="T137" fmla="*/ 778 w 778"/>
                <a:gd name="T138" fmla="*/ 698 h 6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8" h="698">
                  <a:moveTo>
                    <a:pt x="773" y="266"/>
                  </a:moveTo>
                  <a:lnTo>
                    <a:pt x="776" y="278"/>
                  </a:lnTo>
                  <a:lnTo>
                    <a:pt x="776" y="289"/>
                  </a:lnTo>
                  <a:lnTo>
                    <a:pt x="778" y="305"/>
                  </a:lnTo>
                  <a:lnTo>
                    <a:pt x="776" y="326"/>
                  </a:lnTo>
                  <a:lnTo>
                    <a:pt x="773" y="368"/>
                  </a:lnTo>
                  <a:lnTo>
                    <a:pt x="771" y="414"/>
                  </a:lnTo>
                  <a:lnTo>
                    <a:pt x="767" y="462"/>
                  </a:lnTo>
                  <a:lnTo>
                    <a:pt x="762" y="506"/>
                  </a:lnTo>
                  <a:lnTo>
                    <a:pt x="757" y="543"/>
                  </a:lnTo>
                  <a:lnTo>
                    <a:pt x="757" y="559"/>
                  </a:lnTo>
                  <a:lnTo>
                    <a:pt x="755" y="571"/>
                  </a:lnTo>
                  <a:lnTo>
                    <a:pt x="748" y="578"/>
                  </a:lnTo>
                  <a:lnTo>
                    <a:pt x="737" y="587"/>
                  </a:lnTo>
                  <a:lnTo>
                    <a:pt x="721" y="594"/>
                  </a:lnTo>
                  <a:lnTo>
                    <a:pt x="700" y="601"/>
                  </a:lnTo>
                  <a:lnTo>
                    <a:pt x="677" y="610"/>
                  </a:lnTo>
                  <a:lnTo>
                    <a:pt x="650" y="617"/>
                  </a:lnTo>
                  <a:lnTo>
                    <a:pt x="590" y="633"/>
                  </a:lnTo>
                  <a:lnTo>
                    <a:pt x="529" y="649"/>
                  </a:lnTo>
                  <a:lnTo>
                    <a:pt x="471" y="665"/>
                  </a:lnTo>
                  <a:lnTo>
                    <a:pt x="444" y="672"/>
                  </a:lnTo>
                  <a:lnTo>
                    <a:pt x="419" y="682"/>
                  </a:lnTo>
                  <a:lnTo>
                    <a:pt x="398" y="688"/>
                  </a:lnTo>
                  <a:lnTo>
                    <a:pt x="382" y="698"/>
                  </a:lnTo>
                  <a:lnTo>
                    <a:pt x="0" y="374"/>
                  </a:lnTo>
                  <a:lnTo>
                    <a:pt x="7" y="312"/>
                  </a:lnTo>
                  <a:lnTo>
                    <a:pt x="9" y="248"/>
                  </a:lnTo>
                  <a:lnTo>
                    <a:pt x="9" y="121"/>
                  </a:lnTo>
                  <a:lnTo>
                    <a:pt x="75" y="88"/>
                  </a:lnTo>
                  <a:lnTo>
                    <a:pt x="135" y="61"/>
                  </a:lnTo>
                  <a:lnTo>
                    <a:pt x="190" y="37"/>
                  </a:lnTo>
                  <a:lnTo>
                    <a:pt x="240" y="21"/>
                  </a:lnTo>
                  <a:lnTo>
                    <a:pt x="286" y="10"/>
                  </a:lnTo>
                  <a:lnTo>
                    <a:pt x="332" y="3"/>
                  </a:lnTo>
                  <a:lnTo>
                    <a:pt x="373" y="0"/>
                  </a:lnTo>
                  <a:lnTo>
                    <a:pt x="414" y="5"/>
                  </a:lnTo>
                  <a:lnTo>
                    <a:pt x="453" y="17"/>
                  </a:lnTo>
                  <a:lnTo>
                    <a:pt x="494" y="33"/>
                  </a:lnTo>
                  <a:lnTo>
                    <a:pt x="535" y="56"/>
                  </a:lnTo>
                  <a:lnTo>
                    <a:pt x="577" y="84"/>
                  </a:lnTo>
                  <a:lnTo>
                    <a:pt x="620" y="121"/>
                  </a:lnTo>
                  <a:lnTo>
                    <a:pt x="668" y="162"/>
                  </a:lnTo>
                  <a:lnTo>
                    <a:pt x="719" y="211"/>
                  </a:lnTo>
                  <a:lnTo>
                    <a:pt x="773" y="266"/>
                  </a:ln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39" name="Freeform 273">
              <a:extLst>
                <a:ext uri="{FF2B5EF4-FFF2-40B4-BE49-F238E27FC236}">
                  <a16:creationId xmlns:a16="http://schemas.microsoft.com/office/drawing/2014/main" id="{A3FDD353-0EA1-4D16-A457-73CAEA207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3" y="2939"/>
              <a:ext cx="150" cy="174"/>
            </a:xfrm>
            <a:custGeom>
              <a:avLst/>
              <a:gdLst>
                <a:gd name="T0" fmla="*/ 11 w 199"/>
                <a:gd name="T1" fmla="*/ 13 h 229"/>
                <a:gd name="T2" fmla="*/ 11 w 199"/>
                <a:gd name="T3" fmla="*/ 14 h 229"/>
                <a:gd name="T4" fmla="*/ 11 w 199"/>
                <a:gd name="T5" fmla="*/ 14 h 229"/>
                <a:gd name="T6" fmla="*/ 11 w 199"/>
                <a:gd name="T7" fmla="*/ 14 h 229"/>
                <a:gd name="T8" fmla="*/ 11 w 199"/>
                <a:gd name="T9" fmla="*/ 14 h 229"/>
                <a:gd name="T10" fmla="*/ 10 w 199"/>
                <a:gd name="T11" fmla="*/ 13 h 229"/>
                <a:gd name="T12" fmla="*/ 10 w 199"/>
                <a:gd name="T13" fmla="*/ 12 h 229"/>
                <a:gd name="T14" fmla="*/ 8 w 199"/>
                <a:gd name="T15" fmla="*/ 9 h 229"/>
                <a:gd name="T16" fmla="*/ 6 w 199"/>
                <a:gd name="T17" fmla="*/ 7 h 229"/>
                <a:gd name="T18" fmla="*/ 4 w 199"/>
                <a:gd name="T19" fmla="*/ 5 h 229"/>
                <a:gd name="T20" fmla="*/ 2 w 199"/>
                <a:gd name="T21" fmla="*/ 2 h 229"/>
                <a:gd name="T22" fmla="*/ 2 w 199"/>
                <a:gd name="T23" fmla="*/ 2 h 229"/>
                <a:gd name="T24" fmla="*/ 2 w 199"/>
                <a:gd name="T25" fmla="*/ 2 h 229"/>
                <a:gd name="T26" fmla="*/ 2 w 199"/>
                <a:gd name="T27" fmla="*/ 2 h 229"/>
                <a:gd name="T28" fmla="*/ 0 w 199"/>
                <a:gd name="T29" fmla="*/ 2 h 229"/>
                <a:gd name="T30" fmla="*/ 0 w 199"/>
                <a:gd name="T31" fmla="*/ 0 h 229"/>
                <a:gd name="T32" fmla="*/ 2 w 199"/>
                <a:gd name="T33" fmla="*/ 0 h 229"/>
                <a:gd name="T34" fmla="*/ 2 w 199"/>
                <a:gd name="T35" fmla="*/ 2 h 229"/>
                <a:gd name="T36" fmla="*/ 2 w 199"/>
                <a:gd name="T37" fmla="*/ 2 h 229"/>
                <a:gd name="T38" fmla="*/ 4 w 199"/>
                <a:gd name="T39" fmla="*/ 4 h 229"/>
                <a:gd name="T40" fmla="*/ 6 w 199"/>
                <a:gd name="T41" fmla="*/ 6 h 229"/>
                <a:gd name="T42" fmla="*/ 11 w 199"/>
                <a:gd name="T43" fmla="*/ 13 h 2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9"/>
                <a:gd name="T67" fmla="*/ 0 h 229"/>
                <a:gd name="T68" fmla="*/ 199 w 199"/>
                <a:gd name="T69" fmla="*/ 229 h 2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9" h="229">
                  <a:moveTo>
                    <a:pt x="199" y="204"/>
                  </a:moveTo>
                  <a:lnTo>
                    <a:pt x="199" y="229"/>
                  </a:lnTo>
                  <a:lnTo>
                    <a:pt x="194" y="229"/>
                  </a:lnTo>
                  <a:lnTo>
                    <a:pt x="188" y="222"/>
                  </a:lnTo>
                  <a:lnTo>
                    <a:pt x="181" y="213"/>
                  </a:lnTo>
                  <a:lnTo>
                    <a:pt x="169" y="201"/>
                  </a:lnTo>
                  <a:lnTo>
                    <a:pt x="156" y="185"/>
                  </a:lnTo>
                  <a:lnTo>
                    <a:pt x="126" y="148"/>
                  </a:lnTo>
                  <a:lnTo>
                    <a:pt x="94" y="111"/>
                  </a:lnTo>
                  <a:lnTo>
                    <a:pt x="62" y="72"/>
                  </a:lnTo>
                  <a:lnTo>
                    <a:pt x="32" y="37"/>
                  </a:lnTo>
                  <a:lnTo>
                    <a:pt x="21" y="26"/>
                  </a:lnTo>
                  <a:lnTo>
                    <a:pt x="11" y="14"/>
                  </a:lnTo>
                  <a:lnTo>
                    <a:pt x="2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6" y="3"/>
                  </a:lnTo>
                  <a:lnTo>
                    <a:pt x="64" y="51"/>
                  </a:lnTo>
                  <a:lnTo>
                    <a:pt x="110" y="102"/>
                  </a:lnTo>
                  <a:lnTo>
                    <a:pt x="199" y="204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40" name="Freeform 274">
              <a:extLst>
                <a:ext uri="{FF2B5EF4-FFF2-40B4-BE49-F238E27FC236}">
                  <a16:creationId xmlns:a16="http://schemas.microsoft.com/office/drawing/2014/main" id="{3DA1FF52-1F82-4CCB-A4C6-532F53780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" y="2941"/>
              <a:ext cx="14" cy="14"/>
            </a:xfrm>
            <a:custGeom>
              <a:avLst/>
              <a:gdLst>
                <a:gd name="T0" fmla="*/ 2 w 18"/>
                <a:gd name="T1" fmla="*/ 2 h 18"/>
                <a:gd name="T2" fmla="*/ 2 w 18"/>
                <a:gd name="T3" fmla="*/ 2 h 18"/>
                <a:gd name="T4" fmla="*/ 0 w 18"/>
                <a:gd name="T5" fmla="*/ 2 h 18"/>
                <a:gd name="T6" fmla="*/ 0 w 18"/>
                <a:gd name="T7" fmla="*/ 2 h 18"/>
                <a:gd name="T8" fmla="*/ 2 w 18"/>
                <a:gd name="T9" fmla="*/ 0 h 18"/>
                <a:gd name="T10" fmla="*/ 2 w 18"/>
                <a:gd name="T11" fmla="*/ 2 h 18"/>
                <a:gd name="T12" fmla="*/ 2 w 18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8"/>
                <a:gd name="T23" fmla="*/ 18 w 18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8">
                  <a:moveTo>
                    <a:pt x="18" y="14"/>
                  </a:moveTo>
                  <a:lnTo>
                    <a:pt x="9" y="18"/>
                  </a:lnTo>
                  <a:lnTo>
                    <a:pt x="0" y="11"/>
                  </a:lnTo>
                  <a:lnTo>
                    <a:pt x="0" y="7"/>
                  </a:lnTo>
                  <a:lnTo>
                    <a:pt x="7" y="0"/>
                  </a:lnTo>
                  <a:lnTo>
                    <a:pt x="18" y="7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41" name="Freeform 275">
              <a:extLst>
                <a:ext uri="{FF2B5EF4-FFF2-40B4-BE49-F238E27FC236}">
                  <a16:creationId xmlns:a16="http://schemas.microsoft.com/office/drawing/2014/main" id="{032839EA-541E-4444-8A94-A71442FA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" y="2941"/>
              <a:ext cx="173" cy="206"/>
            </a:xfrm>
            <a:custGeom>
              <a:avLst/>
              <a:gdLst>
                <a:gd name="T0" fmla="*/ 14 w 229"/>
                <a:gd name="T1" fmla="*/ 15 h 272"/>
                <a:gd name="T2" fmla="*/ 14 w 229"/>
                <a:gd name="T3" fmla="*/ 15 h 272"/>
                <a:gd name="T4" fmla="*/ 14 w 229"/>
                <a:gd name="T5" fmla="*/ 15 h 272"/>
                <a:gd name="T6" fmla="*/ 14 w 229"/>
                <a:gd name="T7" fmla="*/ 17 h 272"/>
                <a:gd name="T8" fmla="*/ 13 w 229"/>
                <a:gd name="T9" fmla="*/ 15 h 272"/>
                <a:gd name="T10" fmla="*/ 11 w 229"/>
                <a:gd name="T11" fmla="*/ 13 h 272"/>
                <a:gd name="T12" fmla="*/ 8 w 229"/>
                <a:gd name="T13" fmla="*/ 8 h 272"/>
                <a:gd name="T14" fmla="*/ 4 w 229"/>
                <a:gd name="T15" fmla="*/ 5 h 272"/>
                <a:gd name="T16" fmla="*/ 2 w 229"/>
                <a:gd name="T17" fmla="*/ 2 h 272"/>
                <a:gd name="T18" fmla="*/ 2 w 229"/>
                <a:gd name="T19" fmla="*/ 2 h 272"/>
                <a:gd name="T20" fmla="*/ 0 w 229"/>
                <a:gd name="T21" fmla="*/ 2 h 272"/>
                <a:gd name="T22" fmla="*/ 0 w 229"/>
                <a:gd name="T23" fmla="*/ 2 h 272"/>
                <a:gd name="T24" fmla="*/ 2 w 229"/>
                <a:gd name="T25" fmla="*/ 0 h 272"/>
                <a:gd name="T26" fmla="*/ 2 w 229"/>
                <a:gd name="T27" fmla="*/ 2 h 272"/>
                <a:gd name="T28" fmla="*/ 5 w 229"/>
                <a:gd name="T29" fmla="*/ 4 h 272"/>
                <a:gd name="T30" fmla="*/ 8 w 229"/>
                <a:gd name="T31" fmla="*/ 8 h 272"/>
                <a:gd name="T32" fmla="*/ 11 w 229"/>
                <a:gd name="T33" fmla="*/ 11 h 272"/>
                <a:gd name="T34" fmla="*/ 11 w 229"/>
                <a:gd name="T35" fmla="*/ 13 h 272"/>
                <a:gd name="T36" fmla="*/ 14 w 229"/>
                <a:gd name="T37" fmla="*/ 15 h 2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9"/>
                <a:gd name="T58" fmla="*/ 0 h 272"/>
                <a:gd name="T59" fmla="*/ 229 w 229"/>
                <a:gd name="T60" fmla="*/ 272 h 2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9" h="272">
                  <a:moveTo>
                    <a:pt x="224" y="240"/>
                  </a:moveTo>
                  <a:lnTo>
                    <a:pt x="222" y="247"/>
                  </a:lnTo>
                  <a:lnTo>
                    <a:pt x="224" y="256"/>
                  </a:lnTo>
                  <a:lnTo>
                    <a:pt x="229" y="272"/>
                  </a:lnTo>
                  <a:lnTo>
                    <a:pt x="206" y="242"/>
                  </a:lnTo>
                  <a:lnTo>
                    <a:pt x="181" y="210"/>
                  </a:lnTo>
                  <a:lnTo>
                    <a:pt x="124" y="143"/>
                  </a:lnTo>
                  <a:lnTo>
                    <a:pt x="64" y="80"/>
                  </a:lnTo>
                  <a:lnTo>
                    <a:pt x="7" y="25"/>
                  </a:lnTo>
                  <a:lnTo>
                    <a:pt x="2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7" y="0"/>
                  </a:lnTo>
                  <a:lnTo>
                    <a:pt x="37" y="23"/>
                  </a:lnTo>
                  <a:lnTo>
                    <a:pt x="66" y="50"/>
                  </a:lnTo>
                  <a:lnTo>
                    <a:pt x="119" y="115"/>
                  </a:lnTo>
                  <a:lnTo>
                    <a:pt x="169" y="182"/>
                  </a:lnTo>
                  <a:lnTo>
                    <a:pt x="197" y="214"/>
                  </a:lnTo>
                  <a:lnTo>
                    <a:pt x="224" y="24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42" name="Freeform 276">
              <a:extLst>
                <a:ext uri="{FF2B5EF4-FFF2-40B4-BE49-F238E27FC236}">
                  <a16:creationId xmlns:a16="http://schemas.microsoft.com/office/drawing/2014/main" id="{3366DED2-EDB5-48A8-B1F2-92D7CFB53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5" y="2944"/>
              <a:ext cx="90" cy="112"/>
            </a:xfrm>
            <a:custGeom>
              <a:avLst/>
              <a:gdLst>
                <a:gd name="T0" fmla="*/ 2 w 119"/>
                <a:gd name="T1" fmla="*/ 3 h 148"/>
                <a:gd name="T2" fmla="*/ 2 w 119"/>
                <a:gd name="T3" fmla="*/ 3 h 148"/>
                <a:gd name="T4" fmla="*/ 3 w 119"/>
                <a:gd name="T5" fmla="*/ 3 h 148"/>
                <a:gd name="T6" fmla="*/ 5 w 119"/>
                <a:gd name="T7" fmla="*/ 5 h 148"/>
                <a:gd name="T8" fmla="*/ 6 w 119"/>
                <a:gd name="T9" fmla="*/ 6 h 148"/>
                <a:gd name="T10" fmla="*/ 6 w 119"/>
                <a:gd name="T11" fmla="*/ 8 h 148"/>
                <a:gd name="T12" fmla="*/ 7 w 119"/>
                <a:gd name="T13" fmla="*/ 8 h 148"/>
                <a:gd name="T14" fmla="*/ 8 w 119"/>
                <a:gd name="T15" fmla="*/ 8 h 148"/>
                <a:gd name="T16" fmla="*/ 8 w 119"/>
                <a:gd name="T17" fmla="*/ 8 h 148"/>
                <a:gd name="T18" fmla="*/ 7 w 119"/>
                <a:gd name="T19" fmla="*/ 8 h 148"/>
                <a:gd name="T20" fmla="*/ 6 w 119"/>
                <a:gd name="T21" fmla="*/ 8 h 148"/>
                <a:gd name="T22" fmla="*/ 2 w 119"/>
                <a:gd name="T23" fmla="*/ 3 h 148"/>
                <a:gd name="T24" fmla="*/ 2 w 119"/>
                <a:gd name="T25" fmla="*/ 2 h 148"/>
                <a:gd name="T26" fmla="*/ 2 w 119"/>
                <a:gd name="T27" fmla="*/ 2 h 148"/>
                <a:gd name="T28" fmla="*/ 0 w 119"/>
                <a:gd name="T29" fmla="*/ 0 h 148"/>
                <a:gd name="T30" fmla="*/ 2 w 119"/>
                <a:gd name="T31" fmla="*/ 2 h 148"/>
                <a:gd name="T32" fmla="*/ 2 w 119"/>
                <a:gd name="T33" fmla="*/ 3 h 1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148"/>
                <a:gd name="T53" fmla="*/ 119 w 119"/>
                <a:gd name="T54" fmla="*/ 148 h 1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148">
                  <a:moveTo>
                    <a:pt x="32" y="40"/>
                  </a:moveTo>
                  <a:lnTo>
                    <a:pt x="36" y="42"/>
                  </a:lnTo>
                  <a:lnTo>
                    <a:pt x="48" y="49"/>
                  </a:lnTo>
                  <a:lnTo>
                    <a:pt x="73" y="76"/>
                  </a:lnTo>
                  <a:lnTo>
                    <a:pt x="98" y="106"/>
                  </a:lnTo>
                  <a:lnTo>
                    <a:pt x="109" y="118"/>
                  </a:lnTo>
                  <a:lnTo>
                    <a:pt x="114" y="125"/>
                  </a:lnTo>
                  <a:lnTo>
                    <a:pt x="119" y="132"/>
                  </a:lnTo>
                  <a:lnTo>
                    <a:pt x="119" y="141"/>
                  </a:lnTo>
                  <a:lnTo>
                    <a:pt x="114" y="148"/>
                  </a:lnTo>
                  <a:lnTo>
                    <a:pt x="107" y="146"/>
                  </a:lnTo>
                  <a:lnTo>
                    <a:pt x="25" y="44"/>
                  </a:lnTo>
                  <a:lnTo>
                    <a:pt x="9" y="16"/>
                  </a:lnTo>
                  <a:lnTo>
                    <a:pt x="2" y="5"/>
                  </a:lnTo>
                  <a:lnTo>
                    <a:pt x="0" y="0"/>
                  </a:lnTo>
                  <a:lnTo>
                    <a:pt x="2" y="3"/>
                  </a:lnTo>
                  <a:lnTo>
                    <a:pt x="32" y="4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43" name="Freeform 277">
              <a:extLst>
                <a:ext uri="{FF2B5EF4-FFF2-40B4-BE49-F238E27FC236}">
                  <a16:creationId xmlns:a16="http://schemas.microsoft.com/office/drawing/2014/main" id="{C9BC90BD-662A-4AC9-8054-3F3AF70B3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" y="2952"/>
              <a:ext cx="11" cy="23"/>
            </a:xfrm>
            <a:custGeom>
              <a:avLst/>
              <a:gdLst>
                <a:gd name="T0" fmla="*/ 2 w 14"/>
                <a:gd name="T1" fmla="*/ 2 h 30"/>
                <a:gd name="T2" fmla="*/ 2 w 14"/>
                <a:gd name="T3" fmla="*/ 2 h 30"/>
                <a:gd name="T4" fmla="*/ 0 w 14"/>
                <a:gd name="T5" fmla="*/ 2 h 30"/>
                <a:gd name="T6" fmla="*/ 0 w 14"/>
                <a:gd name="T7" fmla="*/ 2 h 30"/>
                <a:gd name="T8" fmla="*/ 2 w 14"/>
                <a:gd name="T9" fmla="*/ 2 h 30"/>
                <a:gd name="T10" fmla="*/ 2 w 14"/>
                <a:gd name="T11" fmla="*/ 0 h 30"/>
                <a:gd name="T12" fmla="*/ 2 w 14"/>
                <a:gd name="T13" fmla="*/ 2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30"/>
                <a:gd name="T23" fmla="*/ 14 w 14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30">
                  <a:moveTo>
                    <a:pt x="14" y="11"/>
                  </a:moveTo>
                  <a:lnTo>
                    <a:pt x="9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3"/>
                  </a:lnTo>
                  <a:lnTo>
                    <a:pt x="9" y="0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44" name="Freeform 278">
              <a:extLst>
                <a:ext uri="{FF2B5EF4-FFF2-40B4-BE49-F238E27FC236}">
                  <a16:creationId xmlns:a16="http://schemas.microsoft.com/office/drawing/2014/main" id="{7EA42D85-4150-42B2-ADD1-B849E57E4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952"/>
              <a:ext cx="68" cy="80"/>
            </a:xfrm>
            <a:custGeom>
              <a:avLst/>
              <a:gdLst>
                <a:gd name="T0" fmla="*/ 0 w 89"/>
                <a:gd name="T1" fmla="*/ 0 h 106"/>
                <a:gd name="T2" fmla="*/ 2 w 89"/>
                <a:gd name="T3" fmla="*/ 2 h 106"/>
                <a:gd name="T4" fmla="*/ 3 w 89"/>
                <a:gd name="T5" fmla="*/ 2 h 106"/>
                <a:gd name="T6" fmla="*/ 5 w 89"/>
                <a:gd name="T7" fmla="*/ 5 h 106"/>
                <a:gd name="T8" fmla="*/ 5 w 89"/>
                <a:gd name="T9" fmla="*/ 5 h 106"/>
                <a:gd name="T10" fmla="*/ 5 w 89"/>
                <a:gd name="T11" fmla="*/ 5 h 106"/>
                <a:gd name="T12" fmla="*/ 6 w 89"/>
                <a:gd name="T13" fmla="*/ 6 h 106"/>
                <a:gd name="T14" fmla="*/ 6 w 89"/>
                <a:gd name="T15" fmla="*/ 6 h 106"/>
                <a:gd name="T16" fmla="*/ 6 w 89"/>
                <a:gd name="T17" fmla="*/ 6 h 106"/>
                <a:gd name="T18" fmla="*/ 6 w 89"/>
                <a:gd name="T19" fmla="*/ 6 h 106"/>
                <a:gd name="T20" fmla="*/ 5 w 89"/>
                <a:gd name="T21" fmla="*/ 6 h 106"/>
                <a:gd name="T22" fmla="*/ 5 w 89"/>
                <a:gd name="T23" fmla="*/ 6 h 106"/>
                <a:gd name="T24" fmla="*/ 4 w 89"/>
                <a:gd name="T25" fmla="*/ 5 h 106"/>
                <a:gd name="T26" fmla="*/ 2 w 89"/>
                <a:gd name="T27" fmla="*/ 4 h 106"/>
                <a:gd name="T28" fmla="*/ 2 w 89"/>
                <a:gd name="T29" fmla="*/ 2 h 106"/>
                <a:gd name="T30" fmla="*/ 2 w 89"/>
                <a:gd name="T31" fmla="*/ 2 h 106"/>
                <a:gd name="T32" fmla="*/ 0 w 89"/>
                <a:gd name="T33" fmla="*/ 0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106"/>
                <a:gd name="T53" fmla="*/ 89 w 89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106">
                  <a:moveTo>
                    <a:pt x="0" y="0"/>
                  </a:moveTo>
                  <a:lnTo>
                    <a:pt x="21" y="11"/>
                  </a:lnTo>
                  <a:lnTo>
                    <a:pt x="39" y="27"/>
                  </a:lnTo>
                  <a:lnTo>
                    <a:pt x="69" y="66"/>
                  </a:lnTo>
                  <a:lnTo>
                    <a:pt x="71" y="69"/>
                  </a:lnTo>
                  <a:lnTo>
                    <a:pt x="76" y="76"/>
                  </a:lnTo>
                  <a:lnTo>
                    <a:pt x="85" y="94"/>
                  </a:lnTo>
                  <a:lnTo>
                    <a:pt x="87" y="101"/>
                  </a:lnTo>
                  <a:lnTo>
                    <a:pt x="89" y="106"/>
                  </a:lnTo>
                  <a:lnTo>
                    <a:pt x="87" y="106"/>
                  </a:lnTo>
                  <a:lnTo>
                    <a:pt x="82" y="101"/>
                  </a:lnTo>
                  <a:lnTo>
                    <a:pt x="73" y="92"/>
                  </a:lnTo>
                  <a:lnTo>
                    <a:pt x="62" y="80"/>
                  </a:lnTo>
                  <a:lnTo>
                    <a:pt x="34" y="50"/>
                  </a:lnTo>
                  <a:lnTo>
                    <a:pt x="9" y="18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45" name="Freeform 279">
              <a:extLst>
                <a:ext uri="{FF2B5EF4-FFF2-40B4-BE49-F238E27FC236}">
                  <a16:creationId xmlns:a16="http://schemas.microsoft.com/office/drawing/2014/main" id="{4F0D1A6B-B5F7-4E20-AB7B-18C1BD3E9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1" y="2955"/>
              <a:ext cx="208" cy="222"/>
            </a:xfrm>
            <a:custGeom>
              <a:avLst/>
              <a:gdLst>
                <a:gd name="T0" fmla="*/ 17 w 276"/>
                <a:gd name="T1" fmla="*/ 17 h 293"/>
                <a:gd name="T2" fmla="*/ 17 w 276"/>
                <a:gd name="T3" fmla="*/ 18 h 293"/>
                <a:gd name="T4" fmla="*/ 17 w 276"/>
                <a:gd name="T5" fmla="*/ 18 h 293"/>
                <a:gd name="T6" fmla="*/ 15 w 276"/>
                <a:gd name="T7" fmla="*/ 17 h 293"/>
                <a:gd name="T8" fmla="*/ 15 w 276"/>
                <a:gd name="T9" fmla="*/ 17 h 293"/>
                <a:gd name="T10" fmla="*/ 14 w 276"/>
                <a:gd name="T11" fmla="*/ 15 h 293"/>
                <a:gd name="T12" fmla="*/ 13 w 276"/>
                <a:gd name="T13" fmla="*/ 14 h 293"/>
                <a:gd name="T14" fmla="*/ 10 w 276"/>
                <a:gd name="T15" fmla="*/ 11 h 293"/>
                <a:gd name="T16" fmla="*/ 8 w 276"/>
                <a:gd name="T17" fmla="*/ 8 h 293"/>
                <a:gd name="T18" fmla="*/ 5 w 276"/>
                <a:gd name="T19" fmla="*/ 6 h 293"/>
                <a:gd name="T20" fmla="*/ 3 w 276"/>
                <a:gd name="T21" fmla="*/ 4 h 293"/>
                <a:gd name="T22" fmla="*/ 2 w 276"/>
                <a:gd name="T23" fmla="*/ 2 h 293"/>
                <a:gd name="T24" fmla="*/ 2 w 276"/>
                <a:gd name="T25" fmla="*/ 2 h 293"/>
                <a:gd name="T26" fmla="*/ 2 w 276"/>
                <a:gd name="T27" fmla="*/ 2 h 293"/>
                <a:gd name="T28" fmla="*/ 0 w 276"/>
                <a:gd name="T29" fmla="*/ 2 h 293"/>
                <a:gd name="T30" fmla="*/ 2 w 276"/>
                <a:gd name="T31" fmla="*/ 0 h 293"/>
                <a:gd name="T32" fmla="*/ 2 w 276"/>
                <a:gd name="T33" fmla="*/ 2 h 293"/>
                <a:gd name="T34" fmla="*/ 3 w 276"/>
                <a:gd name="T35" fmla="*/ 2 h 293"/>
                <a:gd name="T36" fmla="*/ 4 w 276"/>
                <a:gd name="T37" fmla="*/ 2 h 293"/>
                <a:gd name="T38" fmla="*/ 5 w 276"/>
                <a:gd name="T39" fmla="*/ 4 h 293"/>
                <a:gd name="T40" fmla="*/ 6 w 276"/>
                <a:gd name="T41" fmla="*/ 6 h 293"/>
                <a:gd name="T42" fmla="*/ 9 w 276"/>
                <a:gd name="T43" fmla="*/ 8 h 293"/>
                <a:gd name="T44" fmla="*/ 11 w 276"/>
                <a:gd name="T45" fmla="*/ 11 h 293"/>
                <a:gd name="T46" fmla="*/ 13 w 276"/>
                <a:gd name="T47" fmla="*/ 14 h 293"/>
                <a:gd name="T48" fmla="*/ 14 w 276"/>
                <a:gd name="T49" fmla="*/ 15 h 293"/>
                <a:gd name="T50" fmla="*/ 15 w 276"/>
                <a:gd name="T51" fmla="*/ 16 h 293"/>
                <a:gd name="T52" fmla="*/ 16 w 276"/>
                <a:gd name="T53" fmla="*/ 17 h 293"/>
                <a:gd name="T54" fmla="*/ 17 w 276"/>
                <a:gd name="T55" fmla="*/ 17 h 2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6"/>
                <a:gd name="T85" fmla="*/ 0 h 293"/>
                <a:gd name="T86" fmla="*/ 276 w 276"/>
                <a:gd name="T87" fmla="*/ 293 h 2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6" h="293">
                  <a:moveTo>
                    <a:pt x="276" y="279"/>
                  </a:moveTo>
                  <a:lnTo>
                    <a:pt x="276" y="293"/>
                  </a:lnTo>
                  <a:lnTo>
                    <a:pt x="272" y="293"/>
                  </a:lnTo>
                  <a:lnTo>
                    <a:pt x="260" y="284"/>
                  </a:lnTo>
                  <a:lnTo>
                    <a:pt x="247" y="268"/>
                  </a:lnTo>
                  <a:lnTo>
                    <a:pt x="228" y="252"/>
                  </a:lnTo>
                  <a:lnTo>
                    <a:pt x="208" y="231"/>
                  </a:lnTo>
                  <a:lnTo>
                    <a:pt x="167" y="185"/>
                  </a:lnTo>
                  <a:lnTo>
                    <a:pt x="121" y="136"/>
                  </a:lnTo>
                  <a:lnTo>
                    <a:pt x="77" y="90"/>
                  </a:lnTo>
                  <a:lnTo>
                    <a:pt x="41" y="51"/>
                  </a:lnTo>
                  <a:lnTo>
                    <a:pt x="25" y="35"/>
                  </a:lnTo>
                  <a:lnTo>
                    <a:pt x="13" y="23"/>
                  </a:lnTo>
                  <a:lnTo>
                    <a:pt x="4" y="14"/>
                  </a:lnTo>
                  <a:lnTo>
                    <a:pt x="0" y="9"/>
                  </a:lnTo>
                  <a:lnTo>
                    <a:pt x="13" y="0"/>
                  </a:lnTo>
                  <a:lnTo>
                    <a:pt x="27" y="7"/>
                  </a:lnTo>
                  <a:lnTo>
                    <a:pt x="41" y="19"/>
                  </a:lnTo>
                  <a:lnTo>
                    <a:pt x="57" y="35"/>
                  </a:lnTo>
                  <a:lnTo>
                    <a:pt x="73" y="53"/>
                  </a:lnTo>
                  <a:lnTo>
                    <a:pt x="112" y="95"/>
                  </a:lnTo>
                  <a:lnTo>
                    <a:pt x="151" y="143"/>
                  </a:lnTo>
                  <a:lnTo>
                    <a:pt x="187" y="192"/>
                  </a:lnTo>
                  <a:lnTo>
                    <a:pt x="224" y="233"/>
                  </a:lnTo>
                  <a:lnTo>
                    <a:pt x="240" y="249"/>
                  </a:lnTo>
                  <a:lnTo>
                    <a:pt x="254" y="263"/>
                  </a:lnTo>
                  <a:lnTo>
                    <a:pt x="265" y="275"/>
                  </a:lnTo>
                  <a:lnTo>
                    <a:pt x="276" y="279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46" name="Freeform 280">
              <a:extLst>
                <a:ext uri="{FF2B5EF4-FFF2-40B4-BE49-F238E27FC236}">
                  <a16:creationId xmlns:a16="http://schemas.microsoft.com/office/drawing/2014/main" id="{0F166FE3-AE86-47CF-80F0-8B0289405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" y="2962"/>
              <a:ext cx="9" cy="25"/>
            </a:xfrm>
            <a:custGeom>
              <a:avLst/>
              <a:gdLst>
                <a:gd name="T0" fmla="*/ 2 w 11"/>
                <a:gd name="T1" fmla="*/ 2 h 33"/>
                <a:gd name="T2" fmla="*/ 2 w 11"/>
                <a:gd name="T3" fmla="*/ 2 h 33"/>
                <a:gd name="T4" fmla="*/ 2 w 11"/>
                <a:gd name="T5" fmla="*/ 2 h 33"/>
                <a:gd name="T6" fmla="*/ 0 w 11"/>
                <a:gd name="T7" fmla="*/ 2 h 33"/>
                <a:gd name="T8" fmla="*/ 0 w 11"/>
                <a:gd name="T9" fmla="*/ 0 h 33"/>
                <a:gd name="T10" fmla="*/ 2 w 11"/>
                <a:gd name="T11" fmla="*/ 0 h 33"/>
                <a:gd name="T12" fmla="*/ 2 w 11"/>
                <a:gd name="T13" fmla="*/ 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33"/>
                <a:gd name="T23" fmla="*/ 11 w 11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33">
                  <a:moveTo>
                    <a:pt x="11" y="5"/>
                  </a:moveTo>
                  <a:lnTo>
                    <a:pt x="9" y="19"/>
                  </a:lnTo>
                  <a:lnTo>
                    <a:pt x="6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47" name="Freeform 281">
              <a:extLst>
                <a:ext uri="{FF2B5EF4-FFF2-40B4-BE49-F238E27FC236}">
                  <a16:creationId xmlns:a16="http://schemas.microsoft.com/office/drawing/2014/main" id="{4C16C327-7757-4540-AC4F-D6A76A89E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3" y="2965"/>
              <a:ext cx="24" cy="30"/>
            </a:xfrm>
            <a:custGeom>
              <a:avLst/>
              <a:gdLst>
                <a:gd name="T0" fmla="*/ 2 w 32"/>
                <a:gd name="T1" fmla="*/ 2 h 39"/>
                <a:gd name="T2" fmla="*/ 2 w 32"/>
                <a:gd name="T3" fmla="*/ 2 h 39"/>
                <a:gd name="T4" fmla="*/ 2 w 32"/>
                <a:gd name="T5" fmla="*/ 2 h 39"/>
                <a:gd name="T6" fmla="*/ 2 w 32"/>
                <a:gd name="T7" fmla="*/ 3 h 39"/>
                <a:gd name="T8" fmla="*/ 2 w 32"/>
                <a:gd name="T9" fmla="*/ 3 h 39"/>
                <a:gd name="T10" fmla="*/ 2 w 32"/>
                <a:gd name="T11" fmla="*/ 3 h 39"/>
                <a:gd name="T12" fmla="*/ 0 w 32"/>
                <a:gd name="T13" fmla="*/ 2 h 39"/>
                <a:gd name="T14" fmla="*/ 2 w 32"/>
                <a:gd name="T15" fmla="*/ 0 h 39"/>
                <a:gd name="T16" fmla="*/ 2 w 32"/>
                <a:gd name="T17" fmla="*/ 0 h 39"/>
                <a:gd name="T18" fmla="*/ 2 w 32"/>
                <a:gd name="T19" fmla="*/ 2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39"/>
                <a:gd name="T32" fmla="*/ 32 w 32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39">
                  <a:moveTo>
                    <a:pt x="22" y="18"/>
                  </a:moveTo>
                  <a:lnTo>
                    <a:pt x="25" y="23"/>
                  </a:lnTo>
                  <a:lnTo>
                    <a:pt x="29" y="32"/>
                  </a:lnTo>
                  <a:lnTo>
                    <a:pt x="32" y="39"/>
                  </a:lnTo>
                  <a:lnTo>
                    <a:pt x="27" y="37"/>
                  </a:lnTo>
                  <a:lnTo>
                    <a:pt x="0" y="5"/>
                  </a:lnTo>
                  <a:lnTo>
                    <a:pt x="2" y="0"/>
                  </a:lnTo>
                  <a:lnTo>
                    <a:pt x="4" y="0"/>
                  </a:lnTo>
                  <a:lnTo>
                    <a:pt x="22" y="1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48" name="Freeform 282">
              <a:extLst>
                <a:ext uri="{FF2B5EF4-FFF2-40B4-BE49-F238E27FC236}">
                  <a16:creationId xmlns:a16="http://schemas.microsoft.com/office/drawing/2014/main" id="{BC4AFFB5-2A4E-419B-8A6E-1A04EB40B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" y="2967"/>
              <a:ext cx="219" cy="224"/>
            </a:xfrm>
            <a:custGeom>
              <a:avLst/>
              <a:gdLst>
                <a:gd name="T0" fmla="*/ 17 w 291"/>
                <a:gd name="T1" fmla="*/ 17 h 296"/>
                <a:gd name="T2" fmla="*/ 17 w 291"/>
                <a:gd name="T3" fmla="*/ 18 h 296"/>
                <a:gd name="T4" fmla="*/ 17 w 291"/>
                <a:gd name="T5" fmla="*/ 18 h 296"/>
                <a:gd name="T6" fmla="*/ 17 w 291"/>
                <a:gd name="T7" fmla="*/ 18 h 296"/>
                <a:gd name="T8" fmla="*/ 13 w 291"/>
                <a:gd name="T9" fmla="*/ 14 h 296"/>
                <a:gd name="T10" fmla="*/ 8 w 291"/>
                <a:gd name="T11" fmla="*/ 10 h 296"/>
                <a:gd name="T12" fmla="*/ 5 w 291"/>
                <a:gd name="T13" fmla="*/ 6 h 296"/>
                <a:gd name="T14" fmla="*/ 2 w 291"/>
                <a:gd name="T15" fmla="*/ 2 h 296"/>
                <a:gd name="T16" fmla="*/ 0 w 291"/>
                <a:gd name="T17" fmla="*/ 2 h 296"/>
                <a:gd name="T18" fmla="*/ 0 w 291"/>
                <a:gd name="T19" fmla="*/ 2 h 296"/>
                <a:gd name="T20" fmla="*/ 2 w 291"/>
                <a:gd name="T21" fmla="*/ 2 h 296"/>
                <a:gd name="T22" fmla="*/ 2 w 291"/>
                <a:gd name="T23" fmla="*/ 2 h 296"/>
                <a:gd name="T24" fmla="*/ 2 w 291"/>
                <a:gd name="T25" fmla="*/ 0 h 296"/>
                <a:gd name="T26" fmla="*/ 2 w 291"/>
                <a:gd name="T27" fmla="*/ 2 h 296"/>
                <a:gd name="T28" fmla="*/ 3 w 291"/>
                <a:gd name="T29" fmla="*/ 2 h 296"/>
                <a:gd name="T30" fmla="*/ 6 w 291"/>
                <a:gd name="T31" fmla="*/ 5 h 296"/>
                <a:gd name="T32" fmla="*/ 9 w 291"/>
                <a:gd name="T33" fmla="*/ 8 h 296"/>
                <a:gd name="T34" fmla="*/ 17 w 291"/>
                <a:gd name="T35" fmla="*/ 17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1"/>
                <a:gd name="T55" fmla="*/ 0 h 296"/>
                <a:gd name="T56" fmla="*/ 291 w 291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1" h="296">
                  <a:moveTo>
                    <a:pt x="289" y="291"/>
                  </a:moveTo>
                  <a:lnTo>
                    <a:pt x="291" y="294"/>
                  </a:lnTo>
                  <a:lnTo>
                    <a:pt x="289" y="296"/>
                  </a:lnTo>
                  <a:lnTo>
                    <a:pt x="282" y="296"/>
                  </a:lnTo>
                  <a:lnTo>
                    <a:pt x="208" y="229"/>
                  </a:lnTo>
                  <a:lnTo>
                    <a:pt x="138" y="162"/>
                  </a:lnTo>
                  <a:lnTo>
                    <a:pt x="71" y="90"/>
                  </a:lnTo>
                  <a:lnTo>
                    <a:pt x="5" y="16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9" y="3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41" y="30"/>
                  </a:lnTo>
                  <a:lnTo>
                    <a:pt x="96" y="86"/>
                  </a:lnTo>
                  <a:lnTo>
                    <a:pt x="151" y="143"/>
                  </a:lnTo>
                  <a:lnTo>
                    <a:pt x="289" y="291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49" name="Freeform 283">
              <a:extLst>
                <a:ext uri="{FF2B5EF4-FFF2-40B4-BE49-F238E27FC236}">
                  <a16:creationId xmlns:a16="http://schemas.microsoft.com/office/drawing/2014/main" id="{80C1DC79-1F4B-4D9E-8CAF-020D1FFB9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" y="2975"/>
              <a:ext cx="18" cy="34"/>
            </a:xfrm>
            <a:custGeom>
              <a:avLst/>
              <a:gdLst>
                <a:gd name="T0" fmla="*/ 2 w 23"/>
                <a:gd name="T1" fmla="*/ 2 h 46"/>
                <a:gd name="T2" fmla="*/ 2 w 23"/>
                <a:gd name="T3" fmla="*/ 2 h 46"/>
                <a:gd name="T4" fmla="*/ 0 w 23"/>
                <a:gd name="T5" fmla="*/ 1 h 46"/>
                <a:gd name="T6" fmla="*/ 0 w 23"/>
                <a:gd name="T7" fmla="*/ 1 h 46"/>
                <a:gd name="T8" fmla="*/ 2 w 23"/>
                <a:gd name="T9" fmla="*/ 1 h 46"/>
                <a:gd name="T10" fmla="*/ 2 w 23"/>
                <a:gd name="T11" fmla="*/ 0 h 46"/>
                <a:gd name="T12" fmla="*/ 2 w 23"/>
                <a:gd name="T13" fmla="*/ 1 h 46"/>
                <a:gd name="T14" fmla="*/ 2 w 23"/>
                <a:gd name="T15" fmla="*/ 2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46"/>
                <a:gd name="T26" fmla="*/ 23 w 23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46">
                  <a:moveTo>
                    <a:pt x="14" y="41"/>
                  </a:moveTo>
                  <a:lnTo>
                    <a:pt x="12" y="46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2" y="20"/>
                  </a:lnTo>
                  <a:lnTo>
                    <a:pt x="14" y="0"/>
                  </a:lnTo>
                  <a:lnTo>
                    <a:pt x="23" y="6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50" name="Freeform 284">
              <a:extLst>
                <a:ext uri="{FF2B5EF4-FFF2-40B4-BE49-F238E27FC236}">
                  <a16:creationId xmlns:a16="http://schemas.microsoft.com/office/drawing/2014/main" id="{77367EA6-DE96-4730-9D85-03EB8BFFB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" y="2988"/>
              <a:ext cx="18" cy="40"/>
            </a:xfrm>
            <a:custGeom>
              <a:avLst/>
              <a:gdLst>
                <a:gd name="T0" fmla="*/ 1 w 25"/>
                <a:gd name="T1" fmla="*/ 2 h 53"/>
                <a:gd name="T2" fmla="*/ 1 w 25"/>
                <a:gd name="T3" fmla="*/ 3 h 53"/>
                <a:gd name="T4" fmla="*/ 1 w 25"/>
                <a:gd name="T5" fmla="*/ 4 h 53"/>
                <a:gd name="T6" fmla="*/ 1 w 25"/>
                <a:gd name="T7" fmla="*/ 4 h 53"/>
                <a:gd name="T8" fmla="*/ 1 w 25"/>
                <a:gd name="T9" fmla="*/ 4 h 53"/>
                <a:gd name="T10" fmla="*/ 0 w 25"/>
                <a:gd name="T11" fmla="*/ 3 h 53"/>
                <a:gd name="T12" fmla="*/ 1 w 25"/>
                <a:gd name="T13" fmla="*/ 2 h 53"/>
                <a:gd name="T14" fmla="*/ 1 w 25"/>
                <a:gd name="T15" fmla="*/ 0 h 53"/>
                <a:gd name="T16" fmla="*/ 1 w 25"/>
                <a:gd name="T17" fmla="*/ 0 h 53"/>
                <a:gd name="T18" fmla="*/ 1 w 25"/>
                <a:gd name="T19" fmla="*/ 2 h 53"/>
                <a:gd name="T20" fmla="*/ 1 w 25"/>
                <a:gd name="T21" fmla="*/ 2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53"/>
                <a:gd name="T35" fmla="*/ 25 w 25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53">
                  <a:moveTo>
                    <a:pt x="25" y="7"/>
                  </a:moveTo>
                  <a:lnTo>
                    <a:pt x="21" y="46"/>
                  </a:lnTo>
                  <a:lnTo>
                    <a:pt x="16" y="51"/>
                  </a:lnTo>
                  <a:lnTo>
                    <a:pt x="12" y="53"/>
                  </a:lnTo>
                  <a:lnTo>
                    <a:pt x="7" y="51"/>
                  </a:lnTo>
                  <a:lnTo>
                    <a:pt x="0" y="39"/>
                  </a:lnTo>
                  <a:lnTo>
                    <a:pt x="5" y="7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51" name="Freeform 285">
              <a:extLst>
                <a:ext uri="{FF2B5EF4-FFF2-40B4-BE49-F238E27FC236}">
                  <a16:creationId xmlns:a16="http://schemas.microsoft.com/office/drawing/2014/main" id="{5BDB94D5-41C3-4930-9995-8BDA87D22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987"/>
              <a:ext cx="226" cy="222"/>
            </a:xfrm>
            <a:custGeom>
              <a:avLst/>
              <a:gdLst>
                <a:gd name="T0" fmla="*/ 17 w 300"/>
                <a:gd name="T1" fmla="*/ 17 h 293"/>
                <a:gd name="T2" fmla="*/ 15 w 300"/>
                <a:gd name="T3" fmla="*/ 17 h 293"/>
                <a:gd name="T4" fmla="*/ 14 w 300"/>
                <a:gd name="T5" fmla="*/ 15 h 293"/>
                <a:gd name="T6" fmla="*/ 11 w 300"/>
                <a:gd name="T7" fmla="*/ 13 h 293"/>
                <a:gd name="T8" fmla="*/ 8 w 300"/>
                <a:gd name="T9" fmla="*/ 10 h 293"/>
                <a:gd name="T10" fmla="*/ 6 w 300"/>
                <a:gd name="T11" fmla="*/ 6 h 293"/>
                <a:gd name="T12" fmla="*/ 6 w 300"/>
                <a:gd name="T13" fmla="*/ 6 h 293"/>
                <a:gd name="T14" fmla="*/ 6 w 300"/>
                <a:gd name="T15" fmla="*/ 6 h 293"/>
                <a:gd name="T16" fmla="*/ 5 w 300"/>
                <a:gd name="T17" fmla="*/ 6 h 293"/>
                <a:gd name="T18" fmla="*/ 5 w 300"/>
                <a:gd name="T19" fmla="*/ 5 h 293"/>
                <a:gd name="T20" fmla="*/ 4 w 300"/>
                <a:gd name="T21" fmla="*/ 5 h 293"/>
                <a:gd name="T22" fmla="*/ 3 w 300"/>
                <a:gd name="T23" fmla="*/ 4 h 293"/>
                <a:gd name="T24" fmla="*/ 2 w 300"/>
                <a:gd name="T25" fmla="*/ 2 h 293"/>
                <a:gd name="T26" fmla="*/ 0 w 300"/>
                <a:gd name="T27" fmla="*/ 2 h 293"/>
                <a:gd name="T28" fmla="*/ 2 w 300"/>
                <a:gd name="T29" fmla="*/ 2 h 293"/>
                <a:gd name="T30" fmla="*/ 2 w 300"/>
                <a:gd name="T31" fmla="*/ 0 h 293"/>
                <a:gd name="T32" fmla="*/ 2 w 300"/>
                <a:gd name="T33" fmla="*/ 0 h 293"/>
                <a:gd name="T34" fmla="*/ 4 w 300"/>
                <a:gd name="T35" fmla="*/ 2 h 293"/>
                <a:gd name="T36" fmla="*/ 6 w 300"/>
                <a:gd name="T37" fmla="*/ 4 h 293"/>
                <a:gd name="T38" fmla="*/ 9 w 300"/>
                <a:gd name="T39" fmla="*/ 8 h 293"/>
                <a:gd name="T40" fmla="*/ 13 w 300"/>
                <a:gd name="T41" fmla="*/ 12 h 293"/>
                <a:gd name="T42" fmla="*/ 17 w 300"/>
                <a:gd name="T43" fmla="*/ 16 h 293"/>
                <a:gd name="T44" fmla="*/ 17 w 300"/>
                <a:gd name="T45" fmla="*/ 17 h 293"/>
                <a:gd name="T46" fmla="*/ 17 w 300"/>
                <a:gd name="T47" fmla="*/ 17 h 293"/>
                <a:gd name="T48" fmla="*/ 17 w 300"/>
                <a:gd name="T49" fmla="*/ 18 h 293"/>
                <a:gd name="T50" fmla="*/ 17 w 300"/>
                <a:gd name="T51" fmla="*/ 18 h 293"/>
                <a:gd name="T52" fmla="*/ 17 w 300"/>
                <a:gd name="T53" fmla="*/ 18 h 293"/>
                <a:gd name="T54" fmla="*/ 17 w 300"/>
                <a:gd name="T55" fmla="*/ 17 h 2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0"/>
                <a:gd name="T85" fmla="*/ 0 h 293"/>
                <a:gd name="T86" fmla="*/ 300 w 300"/>
                <a:gd name="T87" fmla="*/ 293 h 2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0" h="293">
                  <a:moveTo>
                    <a:pt x="286" y="284"/>
                  </a:moveTo>
                  <a:lnTo>
                    <a:pt x="259" y="268"/>
                  </a:lnTo>
                  <a:lnTo>
                    <a:pt x="233" y="249"/>
                  </a:lnTo>
                  <a:lnTo>
                    <a:pt x="183" y="203"/>
                  </a:lnTo>
                  <a:lnTo>
                    <a:pt x="137" y="152"/>
                  </a:lnTo>
                  <a:lnTo>
                    <a:pt x="89" y="108"/>
                  </a:lnTo>
                  <a:lnTo>
                    <a:pt x="89" y="104"/>
                  </a:lnTo>
                  <a:lnTo>
                    <a:pt x="87" y="99"/>
                  </a:lnTo>
                  <a:lnTo>
                    <a:pt x="80" y="90"/>
                  </a:lnTo>
                  <a:lnTo>
                    <a:pt x="69" y="81"/>
                  </a:lnTo>
                  <a:lnTo>
                    <a:pt x="55" y="67"/>
                  </a:lnTo>
                  <a:lnTo>
                    <a:pt x="41" y="50"/>
                  </a:lnTo>
                  <a:lnTo>
                    <a:pt x="21" y="30"/>
                  </a:lnTo>
                  <a:lnTo>
                    <a:pt x="0" y="9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53" y="27"/>
                  </a:lnTo>
                  <a:lnTo>
                    <a:pt x="87" y="60"/>
                  </a:lnTo>
                  <a:lnTo>
                    <a:pt x="151" y="127"/>
                  </a:lnTo>
                  <a:lnTo>
                    <a:pt x="215" y="196"/>
                  </a:lnTo>
                  <a:lnTo>
                    <a:pt x="277" y="263"/>
                  </a:lnTo>
                  <a:lnTo>
                    <a:pt x="291" y="277"/>
                  </a:lnTo>
                  <a:lnTo>
                    <a:pt x="298" y="286"/>
                  </a:lnTo>
                  <a:lnTo>
                    <a:pt x="300" y="291"/>
                  </a:lnTo>
                  <a:lnTo>
                    <a:pt x="298" y="293"/>
                  </a:lnTo>
                  <a:lnTo>
                    <a:pt x="291" y="291"/>
                  </a:lnTo>
                  <a:lnTo>
                    <a:pt x="286" y="284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52" name="Freeform 286">
              <a:extLst>
                <a:ext uri="{FF2B5EF4-FFF2-40B4-BE49-F238E27FC236}">
                  <a16:creationId xmlns:a16="http://schemas.microsoft.com/office/drawing/2014/main" id="{62935195-2492-4B02-9C58-852817428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" y="3000"/>
              <a:ext cx="16" cy="44"/>
            </a:xfrm>
            <a:custGeom>
              <a:avLst/>
              <a:gdLst>
                <a:gd name="T0" fmla="*/ 2 w 21"/>
                <a:gd name="T1" fmla="*/ 4 h 58"/>
                <a:gd name="T2" fmla="*/ 0 w 21"/>
                <a:gd name="T3" fmla="*/ 4 h 58"/>
                <a:gd name="T4" fmla="*/ 0 w 21"/>
                <a:gd name="T5" fmla="*/ 2 h 58"/>
                <a:gd name="T6" fmla="*/ 2 w 21"/>
                <a:gd name="T7" fmla="*/ 2 h 58"/>
                <a:gd name="T8" fmla="*/ 2 w 21"/>
                <a:gd name="T9" fmla="*/ 0 h 58"/>
                <a:gd name="T10" fmla="*/ 2 w 21"/>
                <a:gd name="T11" fmla="*/ 2 h 58"/>
                <a:gd name="T12" fmla="*/ 2 w 21"/>
                <a:gd name="T13" fmla="*/ 2 h 58"/>
                <a:gd name="T14" fmla="*/ 2 w 21"/>
                <a:gd name="T15" fmla="*/ 2 h 58"/>
                <a:gd name="T16" fmla="*/ 2 w 21"/>
                <a:gd name="T17" fmla="*/ 3 h 58"/>
                <a:gd name="T18" fmla="*/ 2 w 21"/>
                <a:gd name="T19" fmla="*/ 4 h 58"/>
                <a:gd name="T20" fmla="*/ 2 w 21"/>
                <a:gd name="T21" fmla="*/ 4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58"/>
                <a:gd name="T35" fmla="*/ 21 w 21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58">
                  <a:moveTo>
                    <a:pt x="12" y="58"/>
                  </a:moveTo>
                  <a:lnTo>
                    <a:pt x="0" y="58"/>
                  </a:lnTo>
                  <a:lnTo>
                    <a:pt x="0" y="37"/>
                  </a:lnTo>
                  <a:lnTo>
                    <a:pt x="9" y="19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26"/>
                  </a:lnTo>
                  <a:lnTo>
                    <a:pt x="16" y="44"/>
                  </a:lnTo>
                  <a:lnTo>
                    <a:pt x="14" y="53"/>
                  </a:lnTo>
                  <a:lnTo>
                    <a:pt x="12" y="5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53" name="Freeform 287">
              <a:extLst>
                <a:ext uri="{FF2B5EF4-FFF2-40B4-BE49-F238E27FC236}">
                  <a16:creationId xmlns:a16="http://schemas.microsoft.com/office/drawing/2014/main" id="{FE1793F5-2BED-4632-83C9-F9D92E4DD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" y="3004"/>
              <a:ext cx="231" cy="219"/>
            </a:xfrm>
            <a:custGeom>
              <a:avLst/>
              <a:gdLst>
                <a:gd name="T0" fmla="*/ 17 w 306"/>
                <a:gd name="T1" fmla="*/ 18 h 288"/>
                <a:gd name="T2" fmla="*/ 15 w 306"/>
                <a:gd name="T3" fmla="*/ 16 h 288"/>
                <a:gd name="T4" fmla="*/ 13 w 306"/>
                <a:gd name="T5" fmla="*/ 14 h 288"/>
                <a:gd name="T6" fmla="*/ 13 w 306"/>
                <a:gd name="T7" fmla="*/ 13 h 288"/>
                <a:gd name="T8" fmla="*/ 10 w 306"/>
                <a:gd name="T9" fmla="*/ 10 h 288"/>
                <a:gd name="T10" fmla="*/ 6 w 306"/>
                <a:gd name="T11" fmla="*/ 7 h 288"/>
                <a:gd name="T12" fmla="*/ 0 w 306"/>
                <a:gd name="T13" fmla="*/ 2 h 288"/>
                <a:gd name="T14" fmla="*/ 2 w 306"/>
                <a:gd name="T15" fmla="*/ 0 h 288"/>
                <a:gd name="T16" fmla="*/ 2 w 306"/>
                <a:gd name="T17" fmla="*/ 0 h 288"/>
                <a:gd name="T18" fmla="*/ 2 w 306"/>
                <a:gd name="T19" fmla="*/ 0 h 288"/>
                <a:gd name="T20" fmla="*/ 17 w 306"/>
                <a:gd name="T21" fmla="*/ 16 h 288"/>
                <a:gd name="T22" fmla="*/ 17 w 306"/>
                <a:gd name="T23" fmla="*/ 16 h 288"/>
                <a:gd name="T24" fmla="*/ 17 w 306"/>
                <a:gd name="T25" fmla="*/ 17 h 288"/>
                <a:gd name="T26" fmla="*/ 18 w 306"/>
                <a:gd name="T27" fmla="*/ 17 h 288"/>
                <a:gd name="T28" fmla="*/ 18 w 306"/>
                <a:gd name="T29" fmla="*/ 18 h 288"/>
                <a:gd name="T30" fmla="*/ 18 w 306"/>
                <a:gd name="T31" fmla="*/ 18 h 288"/>
                <a:gd name="T32" fmla="*/ 18 w 306"/>
                <a:gd name="T33" fmla="*/ 19 h 288"/>
                <a:gd name="T34" fmla="*/ 17 w 306"/>
                <a:gd name="T35" fmla="*/ 18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6"/>
                <a:gd name="T55" fmla="*/ 0 h 288"/>
                <a:gd name="T56" fmla="*/ 306 w 306"/>
                <a:gd name="T57" fmla="*/ 288 h 2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6" h="288">
                  <a:moveTo>
                    <a:pt x="293" y="286"/>
                  </a:moveTo>
                  <a:lnTo>
                    <a:pt x="251" y="247"/>
                  </a:lnTo>
                  <a:lnTo>
                    <a:pt x="208" y="212"/>
                  </a:lnTo>
                  <a:lnTo>
                    <a:pt x="208" y="208"/>
                  </a:lnTo>
                  <a:lnTo>
                    <a:pt x="153" y="159"/>
                  </a:lnTo>
                  <a:lnTo>
                    <a:pt x="103" y="108"/>
                  </a:lnTo>
                  <a:lnTo>
                    <a:pt x="0" y="7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77" y="254"/>
                  </a:lnTo>
                  <a:lnTo>
                    <a:pt x="279" y="256"/>
                  </a:lnTo>
                  <a:lnTo>
                    <a:pt x="286" y="261"/>
                  </a:lnTo>
                  <a:lnTo>
                    <a:pt x="300" y="275"/>
                  </a:lnTo>
                  <a:lnTo>
                    <a:pt x="304" y="281"/>
                  </a:lnTo>
                  <a:lnTo>
                    <a:pt x="306" y="286"/>
                  </a:lnTo>
                  <a:lnTo>
                    <a:pt x="302" y="288"/>
                  </a:lnTo>
                  <a:lnTo>
                    <a:pt x="293" y="286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54" name="Freeform 288">
              <a:extLst>
                <a:ext uri="{FF2B5EF4-FFF2-40B4-BE49-F238E27FC236}">
                  <a16:creationId xmlns:a16="http://schemas.microsoft.com/office/drawing/2014/main" id="{DBA74027-EF13-4102-AB42-ED685161D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" y="3018"/>
              <a:ext cx="22" cy="48"/>
            </a:xfrm>
            <a:custGeom>
              <a:avLst/>
              <a:gdLst>
                <a:gd name="T0" fmla="*/ 1 w 30"/>
                <a:gd name="T1" fmla="*/ 0 h 63"/>
                <a:gd name="T2" fmla="*/ 1 w 30"/>
                <a:gd name="T3" fmla="*/ 2 h 63"/>
                <a:gd name="T4" fmla="*/ 1 w 30"/>
                <a:gd name="T5" fmla="*/ 2 h 63"/>
                <a:gd name="T6" fmla="*/ 1 w 30"/>
                <a:gd name="T7" fmla="*/ 4 h 63"/>
                <a:gd name="T8" fmla="*/ 1 w 30"/>
                <a:gd name="T9" fmla="*/ 4 h 63"/>
                <a:gd name="T10" fmla="*/ 1 w 30"/>
                <a:gd name="T11" fmla="*/ 4 h 63"/>
                <a:gd name="T12" fmla="*/ 0 w 30"/>
                <a:gd name="T13" fmla="*/ 4 h 63"/>
                <a:gd name="T14" fmla="*/ 1 w 30"/>
                <a:gd name="T15" fmla="*/ 3 h 63"/>
                <a:gd name="T16" fmla="*/ 1 w 30"/>
                <a:gd name="T17" fmla="*/ 2 h 63"/>
                <a:gd name="T18" fmla="*/ 1 w 30"/>
                <a:gd name="T19" fmla="*/ 2 h 63"/>
                <a:gd name="T20" fmla="*/ 1 w 30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63"/>
                <a:gd name="T35" fmla="*/ 30 w 30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63">
                  <a:moveTo>
                    <a:pt x="30" y="0"/>
                  </a:moveTo>
                  <a:lnTo>
                    <a:pt x="30" y="14"/>
                  </a:lnTo>
                  <a:lnTo>
                    <a:pt x="30" y="30"/>
                  </a:lnTo>
                  <a:lnTo>
                    <a:pt x="20" y="58"/>
                  </a:lnTo>
                  <a:lnTo>
                    <a:pt x="9" y="63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2" y="40"/>
                  </a:lnTo>
                  <a:lnTo>
                    <a:pt x="13" y="14"/>
                  </a:lnTo>
                  <a:lnTo>
                    <a:pt x="20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55" name="Freeform 289">
              <a:extLst>
                <a:ext uri="{FF2B5EF4-FFF2-40B4-BE49-F238E27FC236}">
                  <a16:creationId xmlns:a16="http://schemas.microsoft.com/office/drawing/2014/main" id="{9CFD9AE6-5938-49C0-A102-849AEF2A2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" y="3018"/>
              <a:ext cx="237" cy="227"/>
            </a:xfrm>
            <a:custGeom>
              <a:avLst/>
              <a:gdLst>
                <a:gd name="T0" fmla="*/ 3 w 314"/>
                <a:gd name="T1" fmla="*/ 2 h 300"/>
                <a:gd name="T2" fmla="*/ 3 w 314"/>
                <a:gd name="T3" fmla="*/ 2 h 300"/>
                <a:gd name="T4" fmla="*/ 3 w 314"/>
                <a:gd name="T5" fmla="*/ 2 h 300"/>
                <a:gd name="T6" fmla="*/ 4 w 314"/>
                <a:gd name="T7" fmla="*/ 3 h 300"/>
                <a:gd name="T8" fmla="*/ 5 w 314"/>
                <a:gd name="T9" fmla="*/ 4 h 300"/>
                <a:gd name="T10" fmla="*/ 6 w 314"/>
                <a:gd name="T11" fmla="*/ 5 h 300"/>
                <a:gd name="T12" fmla="*/ 8 w 314"/>
                <a:gd name="T13" fmla="*/ 8 h 300"/>
                <a:gd name="T14" fmla="*/ 11 w 314"/>
                <a:gd name="T15" fmla="*/ 10 h 300"/>
                <a:gd name="T16" fmla="*/ 14 w 314"/>
                <a:gd name="T17" fmla="*/ 13 h 300"/>
                <a:gd name="T18" fmla="*/ 17 w 314"/>
                <a:gd name="T19" fmla="*/ 15 h 300"/>
                <a:gd name="T20" fmla="*/ 17 w 314"/>
                <a:gd name="T21" fmla="*/ 17 h 300"/>
                <a:gd name="T22" fmla="*/ 18 w 314"/>
                <a:gd name="T23" fmla="*/ 17 h 300"/>
                <a:gd name="T24" fmla="*/ 18 w 314"/>
                <a:gd name="T25" fmla="*/ 17 h 300"/>
                <a:gd name="T26" fmla="*/ 19 w 314"/>
                <a:gd name="T27" fmla="*/ 18 h 300"/>
                <a:gd name="T28" fmla="*/ 18 w 314"/>
                <a:gd name="T29" fmla="*/ 18 h 300"/>
                <a:gd name="T30" fmla="*/ 18 w 314"/>
                <a:gd name="T31" fmla="*/ 18 h 300"/>
                <a:gd name="T32" fmla="*/ 17 w 314"/>
                <a:gd name="T33" fmla="*/ 17 h 300"/>
                <a:gd name="T34" fmla="*/ 15 w 314"/>
                <a:gd name="T35" fmla="*/ 15 h 300"/>
                <a:gd name="T36" fmla="*/ 13 w 314"/>
                <a:gd name="T37" fmla="*/ 13 h 300"/>
                <a:gd name="T38" fmla="*/ 10 w 314"/>
                <a:gd name="T39" fmla="*/ 10 h 300"/>
                <a:gd name="T40" fmla="*/ 8 w 314"/>
                <a:gd name="T41" fmla="*/ 8 h 300"/>
                <a:gd name="T42" fmla="*/ 6 w 314"/>
                <a:gd name="T43" fmla="*/ 8 h 300"/>
                <a:gd name="T44" fmla="*/ 6 w 314"/>
                <a:gd name="T45" fmla="*/ 6 h 300"/>
                <a:gd name="T46" fmla="*/ 6 w 314"/>
                <a:gd name="T47" fmla="*/ 6 h 300"/>
                <a:gd name="T48" fmla="*/ 5 w 314"/>
                <a:gd name="T49" fmla="*/ 6 h 300"/>
                <a:gd name="T50" fmla="*/ 4 w 314"/>
                <a:gd name="T51" fmla="*/ 5 h 300"/>
                <a:gd name="T52" fmla="*/ 2 w 314"/>
                <a:gd name="T53" fmla="*/ 3 h 300"/>
                <a:gd name="T54" fmla="*/ 2 w 314"/>
                <a:gd name="T55" fmla="*/ 2 h 300"/>
                <a:gd name="T56" fmla="*/ 2 w 314"/>
                <a:gd name="T57" fmla="*/ 2 h 300"/>
                <a:gd name="T58" fmla="*/ 0 w 314"/>
                <a:gd name="T59" fmla="*/ 2 h 300"/>
                <a:gd name="T60" fmla="*/ 2 w 314"/>
                <a:gd name="T61" fmla="*/ 2 h 300"/>
                <a:gd name="T62" fmla="*/ 2 w 314"/>
                <a:gd name="T63" fmla="*/ 0 h 300"/>
                <a:gd name="T64" fmla="*/ 2 w 314"/>
                <a:gd name="T65" fmla="*/ 0 h 300"/>
                <a:gd name="T66" fmla="*/ 3 w 314"/>
                <a:gd name="T67" fmla="*/ 2 h 3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4"/>
                <a:gd name="T103" fmla="*/ 0 h 300"/>
                <a:gd name="T104" fmla="*/ 314 w 314"/>
                <a:gd name="T105" fmla="*/ 300 h 3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4" h="300">
                  <a:moveTo>
                    <a:pt x="39" y="14"/>
                  </a:moveTo>
                  <a:lnTo>
                    <a:pt x="39" y="16"/>
                  </a:lnTo>
                  <a:lnTo>
                    <a:pt x="46" y="26"/>
                  </a:lnTo>
                  <a:lnTo>
                    <a:pt x="60" y="40"/>
                  </a:lnTo>
                  <a:lnTo>
                    <a:pt x="76" y="56"/>
                  </a:lnTo>
                  <a:lnTo>
                    <a:pt x="96" y="74"/>
                  </a:lnTo>
                  <a:lnTo>
                    <a:pt x="140" y="118"/>
                  </a:lnTo>
                  <a:lnTo>
                    <a:pt x="188" y="164"/>
                  </a:lnTo>
                  <a:lnTo>
                    <a:pt x="236" y="210"/>
                  </a:lnTo>
                  <a:lnTo>
                    <a:pt x="275" y="252"/>
                  </a:lnTo>
                  <a:lnTo>
                    <a:pt x="291" y="268"/>
                  </a:lnTo>
                  <a:lnTo>
                    <a:pt x="302" y="280"/>
                  </a:lnTo>
                  <a:lnTo>
                    <a:pt x="312" y="289"/>
                  </a:lnTo>
                  <a:lnTo>
                    <a:pt x="314" y="293"/>
                  </a:lnTo>
                  <a:lnTo>
                    <a:pt x="309" y="298"/>
                  </a:lnTo>
                  <a:lnTo>
                    <a:pt x="300" y="300"/>
                  </a:lnTo>
                  <a:lnTo>
                    <a:pt x="284" y="277"/>
                  </a:lnTo>
                  <a:lnTo>
                    <a:pt x="261" y="254"/>
                  </a:lnTo>
                  <a:lnTo>
                    <a:pt x="211" y="208"/>
                  </a:lnTo>
                  <a:lnTo>
                    <a:pt x="156" y="164"/>
                  </a:lnTo>
                  <a:lnTo>
                    <a:pt x="131" y="146"/>
                  </a:lnTo>
                  <a:lnTo>
                    <a:pt x="110" y="125"/>
                  </a:lnTo>
                  <a:lnTo>
                    <a:pt x="106" y="111"/>
                  </a:lnTo>
                  <a:lnTo>
                    <a:pt x="94" y="104"/>
                  </a:lnTo>
                  <a:lnTo>
                    <a:pt x="83" y="95"/>
                  </a:lnTo>
                  <a:lnTo>
                    <a:pt x="53" y="70"/>
                  </a:lnTo>
                  <a:lnTo>
                    <a:pt x="26" y="42"/>
                  </a:lnTo>
                  <a:lnTo>
                    <a:pt x="12" y="28"/>
                  </a:lnTo>
                  <a:lnTo>
                    <a:pt x="3" y="16"/>
                  </a:lnTo>
                  <a:lnTo>
                    <a:pt x="0" y="9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39" y="14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56" name="Freeform 290">
              <a:extLst>
                <a:ext uri="{FF2B5EF4-FFF2-40B4-BE49-F238E27FC236}">
                  <a16:creationId xmlns:a16="http://schemas.microsoft.com/office/drawing/2014/main" id="{66B52A83-5942-49C6-A6AD-4D90BD00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" y="3028"/>
              <a:ext cx="17" cy="62"/>
            </a:xfrm>
            <a:custGeom>
              <a:avLst/>
              <a:gdLst>
                <a:gd name="T0" fmla="*/ 1 w 23"/>
                <a:gd name="T1" fmla="*/ 2 h 81"/>
                <a:gd name="T2" fmla="*/ 1 w 23"/>
                <a:gd name="T3" fmla="*/ 2 h 81"/>
                <a:gd name="T4" fmla="*/ 1 w 23"/>
                <a:gd name="T5" fmla="*/ 2 h 81"/>
                <a:gd name="T6" fmla="*/ 1 w 23"/>
                <a:gd name="T7" fmla="*/ 4 h 81"/>
                <a:gd name="T8" fmla="*/ 1 w 23"/>
                <a:gd name="T9" fmla="*/ 5 h 81"/>
                <a:gd name="T10" fmla="*/ 1 w 23"/>
                <a:gd name="T11" fmla="*/ 5 h 81"/>
                <a:gd name="T12" fmla="*/ 1 w 23"/>
                <a:gd name="T13" fmla="*/ 5 h 81"/>
                <a:gd name="T14" fmla="*/ 1 w 23"/>
                <a:gd name="T15" fmla="*/ 5 h 81"/>
                <a:gd name="T16" fmla="*/ 0 w 23"/>
                <a:gd name="T17" fmla="*/ 5 h 81"/>
                <a:gd name="T18" fmla="*/ 0 w 23"/>
                <a:gd name="T19" fmla="*/ 5 h 81"/>
                <a:gd name="T20" fmla="*/ 1 w 23"/>
                <a:gd name="T21" fmla="*/ 4 h 81"/>
                <a:gd name="T22" fmla="*/ 1 w 23"/>
                <a:gd name="T23" fmla="*/ 2 h 81"/>
                <a:gd name="T24" fmla="*/ 1 w 23"/>
                <a:gd name="T25" fmla="*/ 2 h 81"/>
                <a:gd name="T26" fmla="*/ 1 w 23"/>
                <a:gd name="T27" fmla="*/ 2 h 81"/>
                <a:gd name="T28" fmla="*/ 1 w 23"/>
                <a:gd name="T29" fmla="*/ 0 h 81"/>
                <a:gd name="T30" fmla="*/ 1 w 23"/>
                <a:gd name="T31" fmla="*/ 2 h 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81"/>
                <a:gd name="T50" fmla="*/ 23 w 23"/>
                <a:gd name="T51" fmla="*/ 81 h 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81">
                  <a:moveTo>
                    <a:pt x="23" y="2"/>
                  </a:moveTo>
                  <a:lnTo>
                    <a:pt x="23" y="14"/>
                  </a:lnTo>
                  <a:lnTo>
                    <a:pt x="23" y="26"/>
                  </a:lnTo>
                  <a:lnTo>
                    <a:pt x="18" y="53"/>
                  </a:lnTo>
                  <a:lnTo>
                    <a:pt x="16" y="67"/>
                  </a:lnTo>
                  <a:lnTo>
                    <a:pt x="11" y="76"/>
                  </a:lnTo>
                  <a:lnTo>
                    <a:pt x="7" y="81"/>
                  </a:lnTo>
                  <a:lnTo>
                    <a:pt x="2" y="79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4" y="49"/>
                  </a:lnTo>
                  <a:lnTo>
                    <a:pt x="11" y="30"/>
                  </a:lnTo>
                  <a:lnTo>
                    <a:pt x="14" y="21"/>
                  </a:lnTo>
                  <a:lnTo>
                    <a:pt x="16" y="16"/>
                  </a:lnTo>
                  <a:lnTo>
                    <a:pt x="20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57" name="Freeform 291">
              <a:extLst>
                <a:ext uri="{FF2B5EF4-FFF2-40B4-BE49-F238E27FC236}">
                  <a16:creationId xmlns:a16="http://schemas.microsoft.com/office/drawing/2014/main" id="{256C0E7B-457D-40EE-A1CB-1C976ACE1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" y="3039"/>
              <a:ext cx="232" cy="221"/>
            </a:xfrm>
            <a:custGeom>
              <a:avLst/>
              <a:gdLst>
                <a:gd name="T0" fmla="*/ 6 w 307"/>
                <a:gd name="T1" fmla="*/ 5 h 291"/>
                <a:gd name="T2" fmla="*/ 6 w 307"/>
                <a:gd name="T3" fmla="*/ 5 h 291"/>
                <a:gd name="T4" fmla="*/ 6 w 307"/>
                <a:gd name="T5" fmla="*/ 5 h 291"/>
                <a:gd name="T6" fmla="*/ 6 w 307"/>
                <a:gd name="T7" fmla="*/ 6 h 291"/>
                <a:gd name="T8" fmla="*/ 13 w 307"/>
                <a:gd name="T9" fmla="*/ 12 h 291"/>
                <a:gd name="T10" fmla="*/ 18 w 307"/>
                <a:gd name="T11" fmla="*/ 18 h 291"/>
                <a:gd name="T12" fmla="*/ 18 w 307"/>
                <a:gd name="T13" fmla="*/ 18 h 291"/>
                <a:gd name="T14" fmla="*/ 18 w 307"/>
                <a:gd name="T15" fmla="*/ 19 h 291"/>
                <a:gd name="T16" fmla="*/ 15 w 307"/>
                <a:gd name="T17" fmla="*/ 17 h 291"/>
                <a:gd name="T18" fmla="*/ 13 w 307"/>
                <a:gd name="T19" fmla="*/ 14 h 291"/>
                <a:gd name="T20" fmla="*/ 8 w 307"/>
                <a:gd name="T21" fmla="*/ 9 h 291"/>
                <a:gd name="T22" fmla="*/ 8 w 307"/>
                <a:gd name="T23" fmla="*/ 8 h 291"/>
                <a:gd name="T24" fmla="*/ 6 w 307"/>
                <a:gd name="T25" fmla="*/ 8 h 291"/>
                <a:gd name="T26" fmla="*/ 6 w 307"/>
                <a:gd name="T27" fmla="*/ 6 h 291"/>
                <a:gd name="T28" fmla="*/ 5 w 307"/>
                <a:gd name="T29" fmla="*/ 5 h 291"/>
                <a:gd name="T30" fmla="*/ 2 w 307"/>
                <a:gd name="T31" fmla="*/ 2 h 291"/>
                <a:gd name="T32" fmla="*/ 2 w 307"/>
                <a:gd name="T33" fmla="*/ 2 h 291"/>
                <a:gd name="T34" fmla="*/ 0 w 307"/>
                <a:gd name="T35" fmla="*/ 2 h 291"/>
                <a:gd name="T36" fmla="*/ 0 w 307"/>
                <a:gd name="T37" fmla="*/ 2 h 291"/>
                <a:gd name="T38" fmla="*/ 2 w 307"/>
                <a:gd name="T39" fmla="*/ 0 h 291"/>
                <a:gd name="T40" fmla="*/ 2 w 307"/>
                <a:gd name="T41" fmla="*/ 0 h 291"/>
                <a:gd name="T42" fmla="*/ 4 w 307"/>
                <a:gd name="T43" fmla="*/ 3 h 291"/>
                <a:gd name="T44" fmla="*/ 6 w 307"/>
                <a:gd name="T45" fmla="*/ 5 h 2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7"/>
                <a:gd name="T70" fmla="*/ 0 h 291"/>
                <a:gd name="T71" fmla="*/ 307 w 307"/>
                <a:gd name="T72" fmla="*/ 291 h 2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7" h="291">
                  <a:moveTo>
                    <a:pt x="92" y="83"/>
                  </a:moveTo>
                  <a:lnTo>
                    <a:pt x="97" y="83"/>
                  </a:lnTo>
                  <a:lnTo>
                    <a:pt x="99" y="85"/>
                  </a:lnTo>
                  <a:lnTo>
                    <a:pt x="103" y="92"/>
                  </a:lnTo>
                  <a:lnTo>
                    <a:pt x="204" y="189"/>
                  </a:lnTo>
                  <a:lnTo>
                    <a:pt x="307" y="282"/>
                  </a:lnTo>
                  <a:lnTo>
                    <a:pt x="307" y="289"/>
                  </a:lnTo>
                  <a:lnTo>
                    <a:pt x="303" y="291"/>
                  </a:lnTo>
                  <a:lnTo>
                    <a:pt x="255" y="259"/>
                  </a:lnTo>
                  <a:lnTo>
                    <a:pt x="213" y="219"/>
                  </a:lnTo>
                  <a:lnTo>
                    <a:pt x="129" y="143"/>
                  </a:lnTo>
                  <a:lnTo>
                    <a:pt x="124" y="134"/>
                  </a:lnTo>
                  <a:lnTo>
                    <a:pt x="113" y="120"/>
                  </a:lnTo>
                  <a:lnTo>
                    <a:pt x="94" y="102"/>
                  </a:lnTo>
                  <a:lnTo>
                    <a:pt x="74" y="78"/>
                  </a:lnTo>
                  <a:lnTo>
                    <a:pt x="30" y="37"/>
                  </a:lnTo>
                  <a:lnTo>
                    <a:pt x="12" y="21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0"/>
                  </a:lnTo>
                  <a:lnTo>
                    <a:pt x="12" y="0"/>
                  </a:lnTo>
                  <a:lnTo>
                    <a:pt x="55" y="39"/>
                  </a:lnTo>
                  <a:lnTo>
                    <a:pt x="92" y="83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58" name="Freeform 292">
              <a:extLst>
                <a:ext uri="{FF2B5EF4-FFF2-40B4-BE49-F238E27FC236}">
                  <a16:creationId xmlns:a16="http://schemas.microsoft.com/office/drawing/2014/main" id="{9F645D18-66B2-4ED5-8526-80067DB0E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" y="3044"/>
              <a:ext cx="18" cy="50"/>
            </a:xfrm>
            <a:custGeom>
              <a:avLst/>
              <a:gdLst>
                <a:gd name="T0" fmla="*/ 0 w 25"/>
                <a:gd name="T1" fmla="*/ 5 h 65"/>
                <a:gd name="T2" fmla="*/ 1 w 25"/>
                <a:gd name="T3" fmla="*/ 0 h 65"/>
                <a:gd name="T4" fmla="*/ 1 w 25"/>
                <a:gd name="T5" fmla="*/ 0 h 65"/>
                <a:gd name="T6" fmla="*/ 1 w 25"/>
                <a:gd name="T7" fmla="*/ 2 h 65"/>
                <a:gd name="T8" fmla="*/ 1 w 25"/>
                <a:gd name="T9" fmla="*/ 2 h 65"/>
                <a:gd name="T10" fmla="*/ 1 w 25"/>
                <a:gd name="T11" fmla="*/ 2 h 65"/>
                <a:gd name="T12" fmla="*/ 1 w 25"/>
                <a:gd name="T13" fmla="*/ 4 h 65"/>
                <a:gd name="T14" fmla="*/ 1 w 25"/>
                <a:gd name="T15" fmla="*/ 4 h 65"/>
                <a:gd name="T16" fmla="*/ 1 w 25"/>
                <a:gd name="T17" fmla="*/ 4 h 65"/>
                <a:gd name="T18" fmla="*/ 1 w 25"/>
                <a:gd name="T19" fmla="*/ 5 h 65"/>
                <a:gd name="T20" fmla="*/ 0 w 25"/>
                <a:gd name="T21" fmla="*/ 5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65"/>
                <a:gd name="T35" fmla="*/ 25 w 25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65">
                  <a:moveTo>
                    <a:pt x="0" y="65"/>
                  </a:moveTo>
                  <a:lnTo>
                    <a:pt x="20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5" y="18"/>
                  </a:lnTo>
                  <a:lnTo>
                    <a:pt x="25" y="32"/>
                  </a:lnTo>
                  <a:lnTo>
                    <a:pt x="25" y="51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1" y="6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59" name="Freeform 293">
              <a:extLst>
                <a:ext uri="{FF2B5EF4-FFF2-40B4-BE49-F238E27FC236}">
                  <a16:creationId xmlns:a16="http://schemas.microsoft.com/office/drawing/2014/main" id="{EFB6AC69-94C4-4532-A40A-F63C527B9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" y="3055"/>
              <a:ext cx="246" cy="226"/>
            </a:xfrm>
            <a:custGeom>
              <a:avLst/>
              <a:gdLst>
                <a:gd name="T0" fmla="*/ 20 w 325"/>
                <a:gd name="T1" fmla="*/ 18 h 298"/>
                <a:gd name="T2" fmla="*/ 20 w 325"/>
                <a:gd name="T3" fmla="*/ 18 h 298"/>
                <a:gd name="T4" fmla="*/ 20 w 325"/>
                <a:gd name="T5" fmla="*/ 18 h 298"/>
                <a:gd name="T6" fmla="*/ 20 w 325"/>
                <a:gd name="T7" fmla="*/ 18 h 298"/>
                <a:gd name="T8" fmla="*/ 19 w 325"/>
                <a:gd name="T9" fmla="*/ 19 h 298"/>
                <a:gd name="T10" fmla="*/ 17 w 325"/>
                <a:gd name="T11" fmla="*/ 18 h 298"/>
                <a:gd name="T12" fmla="*/ 17 w 325"/>
                <a:gd name="T13" fmla="*/ 17 h 298"/>
                <a:gd name="T14" fmla="*/ 17 w 325"/>
                <a:gd name="T15" fmla="*/ 17 h 298"/>
                <a:gd name="T16" fmla="*/ 17 w 325"/>
                <a:gd name="T17" fmla="*/ 16 h 298"/>
                <a:gd name="T18" fmla="*/ 13 w 325"/>
                <a:gd name="T19" fmla="*/ 13 h 298"/>
                <a:gd name="T20" fmla="*/ 8 w 325"/>
                <a:gd name="T21" fmla="*/ 8 h 298"/>
                <a:gd name="T22" fmla="*/ 5 w 325"/>
                <a:gd name="T23" fmla="*/ 5 h 298"/>
                <a:gd name="T24" fmla="*/ 2 w 325"/>
                <a:gd name="T25" fmla="*/ 2 h 298"/>
                <a:gd name="T26" fmla="*/ 0 w 325"/>
                <a:gd name="T27" fmla="*/ 2 h 298"/>
                <a:gd name="T28" fmla="*/ 2 w 325"/>
                <a:gd name="T29" fmla="*/ 2 h 298"/>
                <a:gd name="T30" fmla="*/ 2 w 325"/>
                <a:gd name="T31" fmla="*/ 0 h 298"/>
                <a:gd name="T32" fmla="*/ 6 w 325"/>
                <a:gd name="T33" fmla="*/ 5 h 298"/>
                <a:gd name="T34" fmla="*/ 11 w 325"/>
                <a:gd name="T35" fmla="*/ 8 h 298"/>
                <a:gd name="T36" fmla="*/ 15 w 325"/>
                <a:gd name="T37" fmla="*/ 14 h 298"/>
                <a:gd name="T38" fmla="*/ 20 w 325"/>
                <a:gd name="T39" fmla="*/ 18 h 2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5"/>
                <a:gd name="T61" fmla="*/ 0 h 298"/>
                <a:gd name="T62" fmla="*/ 325 w 325"/>
                <a:gd name="T63" fmla="*/ 298 h 2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5" h="298">
                  <a:moveTo>
                    <a:pt x="322" y="284"/>
                  </a:moveTo>
                  <a:lnTo>
                    <a:pt x="325" y="284"/>
                  </a:lnTo>
                  <a:lnTo>
                    <a:pt x="325" y="286"/>
                  </a:lnTo>
                  <a:lnTo>
                    <a:pt x="322" y="291"/>
                  </a:lnTo>
                  <a:lnTo>
                    <a:pt x="311" y="298"/>
                  </a:lnTo>
                  <a:lnTo>
                    <a:pt x="290" y="284"/>
                  </a:lnTo>
                  <a:lnTo>
                    <a:pt x="288" y="277"/>
                  </a:lnTo>
                  <a:lnTo>
                    <a:pt x="283" y="270"/>
                  </a:lnTo>
                  <a:lnTo>
                    <a:pt x="272" y="261"/>
                  </a:lnTo>
                  <a:lnTo>
                    <a:pt x="208" y="203"/>
                  </a:lnTo>
                  <a:lnTo>
                    <a:pt x="144" y="143"/>
                  </a:lnTo>
                  <a:lnTo>
                    <a:pt x="80" y="83"/>
                  </a:lnTo>
                  <a:lnTo>
                    <a:pt x="13" y="27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27" y="0"/>
                  </a:lnTo>
                  <a:lnTo>
                    <a:pt x="105" y="67"/>
                  </a:lnTo>
                  <a:lnTo>
                    <a:pt x="176" y="138"/>
                  </a:lnTo>
                  <a:lnTo>
                    <a:pt x="249" y="212"/>
                  </a:lnTo>
                  <a:lnTo>
                    <a:pt x="322" y="284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0" name="Freeform 294">
              <a:extLst>
                <a:ext uri="{FF2B5EF4-FFF2-40B4-BE49-F238E27FC236}">
                  <a16:creationId xmlns:a16="http://schemas.microsoft.com/office/drawing/2014/main" id="{B25FEE95-4722-4BDB-B398-3DBBB3BD5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8" y="3062"/>
              <a:ext cx="18" cy="44"/>
            </a:xfrm>
            <a:custGeom>
              <a:avLst/>
              <a:gdLst>
                <a:gd name="T0" fmla="*/ 2 w 23"/>
                <a:gd name="T1" fmla="*/ 4 h 58"/>
                <a:gd name="T2" fmla="*/ 2 w 23"/>
                <a:gd name="T3" fmla="*/ 4 h 58"/>
                <a:gd name="T4" fmla="*/ 2 w 23"/>
                <a:gd name="T5" fmla="*/ 4 h 58"/>
                <a:gd name="T6" fmla="*/ 0 w 23"/>
                <a:gd name="T7" fmla="*/ 4 h 58"/>
                <a:gd name="T8" fmla="*/ 2 w 23"/>
                <a:gd name="T9" fmla="*/ 0 h 58"/>
                <a:gd name="T10" fmla="*/ 2 w 23"/>
                <a:gd name="T11" fmla="*/ 2 h 58"/>
                <a:gd name="T12" fmla="*/ 2 w 23"/>
                <a:gd name="T13" fmla="*/ 2 h 58"/>
                <a:gd name="T14" fmla="*/ 2 w 23"/>
                <a:gd name="T15" fmla="*/ 2 h 58"/>
                <a:gd name="T16" fmla="*/ 2 w 23"/>
                <a:gd name="T17" fmla="*/ 4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58"/>
                <a:gd name="T29" fmla="*/ 23 w 2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58">
                  <a:moveTo>
                    <a:pt x="14" y="53"/>
                  </a:moveTo>
                  <a:lnTo>
                    <a:pt x="7" y="58"/>
                  </a:lnTo>
                  <a:lnTo>
                    <a:pt x="2" y="58"/>
                  </a:lnTo>
                  <a:lnTo>
                    <a:pt x="0" y="53"/>
                  </a:lnTo>
                  <a:lnTo>
                    <a:pt x="14" y="0"/>
                  </a:lnTo>
                  <a:lnTo>
                    <a:pt x="23" y="5"/>
                  </a:lnTo>
                  <a:lnTo>
                    <a:pt x="16" y="14"/>
                  </a:lnTo>
                  <a:lnTo>
                    <a:pt x="14" y="28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1" name="Freeform 295">
              <a:extLst>
                <a:ext uri="{FF2B5EF4-FFF2-40B4-BE49-F238E27FC236}">
                  <a16:creationId xmlns:a16="http://schemas.microsoft.com/office/drawing/2014/main" id="{13F29E33-91A1-4AC2-B383-BC384BFAC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" y="3075"/>
              <a:ext cx="14" cy="38"/>
            </a:xfrm>
            <a:custGeom>
              <a:avLst/>
              <a:gdLst>
                <a:gd name="T0" fmla="*/ 2 w 18"/>
                <a:gd name="T1" fmla="*/ 4 h 49"/>
                <a:gd name="T2" fmla="*/ 0 w 18"/>
                <a:gd name="T3" fmla="*/ 4 h 49"/>
                <a:gd name="T4" fmla="*/ 2 w 18"/>
                <a:gd name="T5" fmla="*/ 0 h 49"/>
                <a:gd name="T6" fmla="*/ 2 w 18"/>
                <a:gd name="T7" fmla="*/ 2 h 49"/>
                <a:gd name="T8" fmla="*/ 2 w 18"/>
                <a:gd name="T9" fmla="*/ 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49"/>
                <a:gd name="T17" fmla="*/ 18 w 1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49">
                  <a:moveTo>
                    <a:pt x="11" y="49"/>
                  </a:moveTo>
                  <a:lnTo>
                    <a:pt x="0" y="49"/>
                  </a:lnTo>
                  <a:lnTo>
                    <a:pt x="4" y="0"/>
                  </a:lnTo>
                  <a:lnTo>
                    <a:pt x="18" y="17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2" name="Freeform 296">
              <a:extLst>
                <a:ext uri="{FF2B5EF4-FFF2-40B4-BE49-F238E27FC236}">
                  <a16:creationId xmlns:a16="http://schemas.microsoft.com/office/drawing/2014/main" id="{4C0BA198-9FFD-493B-8067-A8E508F23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" y="3083"/>
              <a:ext cx="229" cy="215"/>
            </a:xfrm>
            <a:custGeom>
              <a:avLst/>
              <a:gdLst>
                <a:gd name="T0" fmla="*/ 18 w 304"/>
                <a:gd name="T1" fmla="*/ 17 h 284"/>
                <a:gd name="T2" fmla="*/ 18 w 304"/>
                <a:gd name="T3" fmla="*/ 17 h 284"/>
                <a:gd name="T4" fmla="*/ 17 w 304"/>
                <a:gd name="T5" fmla="*/ 17 h 284"/>
                <a:gd name="T6" fmla="*/ 17 w 304"/>
                <a:gd name="T7" fmla="*/ 17 h 284"/>
                <a:gd name="T8" fmla="*/ 17 w 304"/>
                <a:gd name="T9" fmla="*/ 17 h 284"/>
                <a:gd name="T10" fmla="*/ 17 w 304"/>
                <a:gd name="T11" fmla="*/ 16 h 284"/>
                <a:gd name="T12" fmla="*/ 15 w 304"/>
                <a:gd name="T13" fmla="*/ 15 h 284"/>
                <a:gd name="T14" fmla="*/ 13 w 304"/>
                <a:gd name="T15" fmla="*/ 13 h 284"/>
                <a:gd name="T16" fmla="*/ 10 w 304"/>
                <a:gd name="T17" fmla="*/ 10 h 284"/>
                <a:gd name="T18" fmla="*/ 6 w 304"/>
                <a:gd name="T19" fmla="*/ 7 h 284"/>
                <a:gd name="T20" fmla="*/ 4 w 304"/>
                <a:gd name="T21" fmla="*/ 5 h 284"/>
                <a:gd name="T22" fmla="*/ 3 w 304"/>
                <a:gd name="T23" fmla="*/ 4 h 284"/>
                <a:gd name="T24" fmla="*/ 2 w 304"/>
                <a:gd name="T25" fmla="*/ 2 h 284"/>
                <a:gd name="T26" fmla="*/ 2 w 304"/>
                <a:gd name="T27" fmla="*/ 2 h 284"/>
                <a:gd name="T28" fmla="*/ 0 w 304"/>
                <a:gd name="T29" fmla="*/ 2 h 284"/>
                <a:gd name="T30" fmla="*/ 2 w 304"/>
                <a:gd name="T31" fmla="*/ 2 h 284"/>
                <a:gd name="T32" fmla="*/ 2 w 304"/>
                <a:gd name="T33" fmla="*/ 0 h 284"/>
                <a:gd name="T34" fmla="*/ 2 w 304"/>
                <a:gd name="T35" fmla="*/ 0 h 284"/>
                <a:gd name="T36" fmla="*/ 2 w 304"/>
                <a:gd name="T37" fmla="*/ 2 h 284"/>
                <a:gd name="T38" fmla="*/ 6 w 304"/>
                <a:gd name="T39" fmla="*/ 5 h 284"/>
                <a:gd name="T40" fmla="*/ 10 w 304"/>
                <a:gd name="T41" fmla="*/ 8 h 284"/>
                <a:gd name="T42" fmla="*/ 14 w 304"/>
                <a:gd name="T43" fmla="*/ 13 h 284"/>
                <a:gd name="T44" fmla="*/ 18 w 304"/>
                <a:gd name="T45" fmla="*/ 17 h 2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4"/>
                <a:gd name="T70" fmla="*/ 0 h 284"/>
                <a:gd name="T71" fmla="*/ 304 w 304"/>
                <a:gd name="T72" fmla="*/ 284 h 2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4" h="284">
                  <a:moveTo>
                    <a:pt x="304" y="270"/>
                  </a:moveTo>
                  <a:lnTo>
                    <a:pt x="304" y="277"/>
                  </a:lnTo>
                  <a:lnTo>
                    <a:pt x="300" y="284"/>
                  </a:lnTo>
                  <a:lnTo>
                    <a:pt x="295" y="279"/>
                  </a:lnTo>
                  <a:lnTo>
                    <a:pt x="284" y="272"/>
                  </a:lnTo>
                  <a:lnTo>
                    <a:pt x="270" y="261"/>
                  </a:lnTo>
                  <a:lnTo>
                    <a:pt x="252" y="244"/>
                  </a:lnTo>
                  <a:lnTo>
                    <a:pt x="208" y="205"/>
                  </a:lnTo>
                  <a:lnTo>
                    <a:pt x="158" y="161"/>
                  </a:lnTo>
                  <a:lnTo>
                    <a:pt x="105" y="113"/>
                  </a:lnTo>
                  <a:lnTo>
                    <a:pt x="59" y="69"/>
                  </a:lnTo>
                  <a:lnTo>
                    <a:pt x="39" y="50"/>
                  </a:lnTo>
                  <a:lnTo>
                    <a:pt x="23" y="34"/>
                  </a:lnTo>
                  <a:lnTo>
                    <a:pt x="9" y="23"/>
                  </a:lnTo>
                  <a:lnTo>
                    <a:pt x="0" y="1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7"/>
                  </a:lnTo>
                  <a:lnTo>
                    <a:pt x="87" y="71"/>
                  </a:lnTo>
                  <a:lnTo>
                    <a:pt x="158" y="141"/>
                  </a:lnTo>
                  <a:lnTo>
                    <a:pt x="229" y="207"/>
                  </a:lnTo>
                  <a:lnTo>
                    <a:pt x="304" y="27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3" name="Freeform 297">
              <a:extLst>
                <a:ext uri="{FF2B5EF4-FFF2-40B4-BE49-F238E27FC236}">
                  <a16:creationId xmlns:a16="http://schemas.microsoft.com/office/drawing/2014/main" id="{57684C9B-E874-4B06-99D7-A8DA4FDB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" y="3102"/>
              <a:ext cx="228" cy="214"/>
            </a:xfrm>
            <a:custGeom>
              <a:avLst/>
              <a:gdLst>
                <a:gd name="T0" fmla="*/ 3 w 302"/>
                <a:gd name="T1" fmla="*/ 2 h 282"/>
                <a:gd name="T2" fmla="*/ 5 w 302"/>
                <a:gd name="T3" fmla="*/ 4 h 282"/>
                <a:gd name="T4" fmla="*/ 6 w 302"/>
                <a:gd name="T5" fmla="*/ 6 h 282"/>
                <a:gd name="T6" fmla="*/ 11 w 302"/>
                <a:gd name="T7" fmla="*/ 10 h 282"/>
                <a:gd name="T8" fmla="*/ 15 w 302"/>
                <a:gd name="T9" fmla="*/ 13 h 282"/>
                <a:gd name="T10" fmla="*/ 17 w 302"/>
                <a:gd name="T11" fmla="*/ 15 h 282"/>
                <a:gd name="T12" fmla="*/ 18 w 302"/>
                <a:gd name="T13" fmla="*/ 17 h 282"/>
                <a:gd name="T14" fmla="*/ 18 w 302"/>
                <a:gd name="T15" fmla="*/ 17 h 282"/>
                <a:gd name="T16" fmla="*/ 18 w 302"/>
                <a:gd name="T17" fmla="*/ 17 h 282"/>
                <a:gd name="T18" fmla="*/ 17 w 302"/>
                <a:gd name="T19" fmla="*/ 18 h 282"/>
                <a:gd name="T20" fmla="*/ 16 w 302"/>
                <a:gd name="T21" fmla="*/ 15 h 282"/>
                <a:gd name="T22" fmla="*/ 14 w 302"/>
                <a:gd name="T23" fmla="*/ 14 h 282"/>
                <a:gd name="T24" fmla="*/ 11 w 302"/>
                <a:gd name="T25" fmla="*/ 11 h 282"/>
                <a:gd name="T26" fmla="*/ 9 w 302"/>
                <a:gd name="T27" fmla="*/ 9 h 282"/>
                <a:gd name="T28" fmla="*/ 5 w 302"/>
                <a:gd name="T29" fmla="*/ 5 h 282"/>
                <a:gd name="T30" fmla="*/ 2 w 302"/>
                <a:gd name="T31" fmla="*/ 4 h 282"/>
                <a:gd name="T32" fmla="*/ 0 w 302"/>
                <a:gd name="T33" fmla="*/ 2 h 282"/>
                <a:gd name="T34" fmla="*/ 0 w 302"/>
                <a:gd name="T35" fmla="*/ 2 h 282"/>
                <a:gd name="T36" fmla="*/ 2 w 302"/>
                <a:gd name="T37" fmla="*/ 2 h 282"/>
                <a:gd name="T38" fmla="*/ 2 w 302"/>
                <a:gd name="T39" fmla="*/ 0 h 282"/>
                <a:gd name="T40" fmla="*/ 2 w 302"/>
                <a:gd name="T41" fmla="*/ 0 h 282"/>
                <a:gd name="T42" fmla="*/ 2 w 302"/>
                <a:gd name="T43" fmla="*/ 2 h 282"/>
                <a:gd name="T44" fmla="*/ 2 w 302"/>
                <a:gd name="T45" fmla="*/ 2 h 282"/>
                <a:gd name="T46" fmla="*/ 2 w 302"/>
                <a:gd name="T47" fmla="*/ 2 h 282"/>
                <a:gd name="T48" fmla="*/ 2 w 302"/>
                <a:gd name="T49" fmla="*/ 2 h 282"/>
                <a:gd name="T50" fmla="*/ 3 w 302"/>
                <a:gd name="T51" fmla="*/ 2 h 282"/>
                <a:gd name="T52" fmla="*/ 3 w 302"/>
                <a:gd name="T53" fmla="*/ 2 h 282"/>
                <a:gd name="T54" fmla="*/ 3 w 302"/>
                <a:gd name="T55" fmla="*/ 2 h 2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2"/>
                <a:gd name="T85" fmla="*/ 0 h 282"/>
                <a:gd name="T86" fmla="*/ 302 w 302"/>
                <a:gd name="T87" fmla="*/ 282 h 28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2" h="282">
                  <a:moveTo>
                    <a:pt x="43" y="32"/>
                  </a:moveTo>
                  <a:lnTo>
                    <a:pt x="71" y="65"/>
                  </a:lnTo>
                  <a:lnTo>
                    <a:pt x="101" y="92"/>
                  </a:lnTo>
                  <a:lnTo>
                    <a:pt x="171" y="150"/>
                  </a:lnTo>
                  <a:lnTo>
                    <a:pt x="240" y="206"/>
                  </a:lnTo>
                  <a:lnTo>
                    <a:pt x="272" y="236"/>
                  </a:lnTo>
                  <a:lnTo>
                    <a:pt x="302" y="268"/>
                  </a:lnTo>
                  <a:lnTo>
                    <a:pt x="302" y="272"/>
                  </a:lnTo>
                  <a:lnTo>
                    <a:pt x="300" y="275"/>
                  </a:lnTo>
                  <a:lnTo>
                    <a:pt x="293" y="282"/>
                  </a:lnTo>
                  <a:lnTo>
                    <a:pt x="265" y="247"/>
                  </a:lnTo>
                  <a:lnTo>
                    <a:pt x="231" y="212"/>
                  </a:lnTo>
                  <a:lnTo>
                    <a:pt x="192" y="180"/>
                  </a:lnTo>
                  <a:lnTo>
                    <a:pt x="151" y="148"/>
                  </a:lnTo>
                  <a:lnTo>
                    <a:pt x="68" y="83"/>
                  </a:lnTo>
                  <a:lnTo>
                    <a:pt x="30" y="51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7" y="0"/>
                  </a:lnTo>
                  <a:lnTo>
                    <a:pt x="11" y="0"/>
                  </a:lnTo>
                  <a:lnTo>
                    <a:pt x="23" y="14"/>
                  </a:lnTo>
                  <a:lnTo>
                    <a:pt x="25" y="21"/>
                  </a:lnTo>
                  <a:lnTo>
                    <a:pt x="30" y="23"/>
                  </a:lnTo>
                  <a:lnTo>
                    <a:pt x="32" y="25"/>
                  </a:lnTo>
                  <a:lnTo>
                    <a:pt x="39" y="28"/>
                  </a:lnTo>
                  <a:lnTo>
                    <a:pt x="43" y="30"/>
                  </a:lnTo>
                  <a:lnTo>
                    <a:pt x="43" y="32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4" name="Freeform 298">
              <a:extLst>
                <a:ext uri="{FF2B5EF4-FFF2-40B4-BE49-F238E27FC236}">
                  <a16:creationId xmlns:a16="http://schemas.microsoft.com/office/drawing/2014/main" id="{BAF49B3B-13BF-4E39-8E92-0C79172AB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" y="3102"/>
              <a:ext cx="2" cy="11"/>
            </a:xfrm>
            <a:custGeom>
              <a:avLst/>
              <a:gdLst>
                <a:gd name="T0" fmla="*/ 2 w 2"/>
                <a:gd name="T1" fmla="*/ 2 h 14"/>
                <a:gd name="T2" fmla="*/ 0 w 2"/>
                <a:gd name="T3" fmla="*/ 2 h 14"/>
                <a:gd name="T4" fmla="*/ 2 w 2"/>
                <a:gd name="T5" fmla="*/ 0 h 14"/>
                <a:gd name="T6" fmla="*/ 2 w 2"/>
                <a:gd name="T7" fmla="*/ 2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4"/>
                <a:gd name="T14" fmla="*/ 2 w 2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4">
                  <a:moveTo>
                    <a:pt x="2" y="14"/>
                  </a:moveTo>
                  <a:lnTo>
                    <a:pt x="0" y="14"/>
                  </a:lnTo>
                  <a:lnTo>
                    <a:pt x="2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5" name="Freeform 299">
              <a:extLst>
                <a:ext uri="{FF2B5EF4-FFF2-40B4-BE49-F238E27FC236}">
                  <a16:creationId xmlns:a16="http://schemas.microsoft.com/office/drawing/2014/main" id="{740C022E-8BA5-455F-8D21-FE988F48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" y="3118"/>
              <a:ext cx="345" cy="453"/>
            </a:xfrm>
            <a:custGeom>
              <a:avLst/>
              <a:gdLst>
                <a:gd name="T0" fmla="*/ 27 w 457"/>
                <a:gd name="T1" fmla="*/ 36 h 598"/>
                <a:gd name="T2" fmla="*/ 24 w 457"/>
                <a:gd name="T3" fmla="*/ 36 h 598"/>
                <a:gd name="T4" fmla="*/ 22 w 457"/>
                <a:gd name="T5" fmla="*/ 36 h 598"/>
                <a:gd name="T6" fmla="*/ 18 w 457"/>
                <a:gd name="T7" fmla="*/ 37 h 598"/>
                <a:gd name="T8" fmla="*/ 15 w 457"/>
                <a:gd name="T9" fmla="*/ 37 h 598"/>
                <a:gd name="T10" fmla="*/ 15 w 457"/>
                <a:gd name="T11" fmla="*/ 36 h 598"/>
                <a:gd name="T12" fmla="*/ 14 w 457"/>
                <a:gd name="T13" fmla="*/ 36 h 598"/>
                <a:gd name="T14" fmla="*/ 13 w 457"/>
                <a:gd name="T15" fmla="*/ 36 h 598"/>
                <a:gd name="T16" fmla="*/ 13 w 457"/>
                <a:gd name="T17" fmla="*/ 35 h 598"/>
                <a:gd name="T18" fmla="*/ 11 w 457"/>
                <a:gd name="T19" fmla="*/ 32 h 598"/>
                <a:gd name="T20" fmla="*/ 8 w 457"/>
                <a:gd name="T21" fmla="*/ 30 h 598"/>
                <a:gd name="T22" fmla="*/ 6 w 457"/>
                <a:gd name="T23" fmla="*/ 27 h 598"/>
                <a:gd name="T24" fmla="*/ 5 w 457"/>
                <a:gd name="T25" fmla="*/ 23 h 598"/>
                <a:gd name="T26" fmla="*/ 4 w 457"/>
                <a:gd name="T27" fmla="*/ 23 h 598"/>
                <a:gd name="T28" fmla="*/ 3 w 457"/>
                <a:gd name="T29" fmla="*/ 20 h 598"/>
                <a:gd name="T30" fmla="*/ 2 w 457"/>
                <a:gd name="T31" fmla="*/ 20 h 598"/>
                <a:gd name="T32" fmla="*/ 2 w 457"/>
                <a:gd name="T33" fmla="*/ 20 h 598"/>
                <a:gd name="T34" fmla="*/ 2 w 457"/>
                <a:gd name="T35" fmla="*/ 18 h 598"/>
                <a:gd name="T36" fmla="*/ 2 w 457"/>
                <a:gd name="T37" fmla="*/ 16 h 598"/>
                <a:gd name="T38" fmla="*/ 0 w 457"/>
                <a:gd name="T39" fmla="*/ 13 h 598"/>
                <a:gd name="T40" fmla="*/ 2 w 457"/>
                <a:gd name="T41" fmla="*/ 8 h 598"/>
                <a:gd name="T42" fmla="*/ 2 w 457"/>
                <a:gd name="T43" fmla="*/ 2 h 598"/>
                <a:gd name="T44" fmla="*/ 4 w 457"/>
                <a:gd name="T45" fmla="*/ 0 h 598"/>
                <a:gd name="T46" fmla="*/ 6 w 457"/>
                <a:gd name="T47" fmla="*/ 2 h 598"/>
                <a:gd name="T48" fmla="*/ 8 w 457"/>
                <a:gd name="T49" fmla="*/ 2 h 598"/>
                <a:gd name="T50" fmla="*/ 11 w 457"/>
                <a:gd name="T51" fmla="*/ 3 h 598"/>
                <a:gd name="T52" fmla="*/ 13 w 457"/>
                <a:gd name="T53" fmla="*/ 5 h 598"/>
                <a:gd name="T54" fmla="*/ 15 w 457"/>
                <a:gd name="T55" fmla="*/ 6 h 598"/>
                <a:gd name="T56" fmla="*/ 17 w 457"/>
                <a:gd name="T57" fmla="*/ 8 h 598"/>
                <a:gd name="T58" fmla="*/ 18 w 457"/>
                <a:gd name="T59" fmla="*/ 11 h 598"/>
                <a:gd name="T60" fmla="*/ 20 w 457"/>
                <a:gd name="T61" fmla="*/ 13 h 598"/>
                <a:gd name="T62" fmla="*/ 22 w 457"/>
                <a:gd name="T63" fmla="*/ 16 h 598"/>
                <a:gd name="T64" fmla="*/ 23 w 457"/>
                <a:gd name="T65" fmla="*/ 19 h 598"/>
                <a:gd name="T66" fmla="*/ 24 w 457"/>
                <a:gd name="T67" fmla="*/ 23 h 598"/>
                <a:gd name="T68" fmla="*/ 26 w 457"/>
                <a:gd name="T69" fmla="*/ 25 h 598"/>
                <a:gd name="T70" fmla="*/ 26 w 457"/>
                <a:gd name="T71" fmla="*/ 27 h 598"/>
                <a:gd name="T72" fmla="*/ 27 w 457"/>
                <a:gd name="T73" fmla="*/ 30 h 598"/>
                <a:gd name="T74" fmla="*/ 27 w 457"/>
                <a:gd name="T75" fmla="*/ 33 h 598"/>
                <a:gd name="T76" fmla="*/ 27 w 457"/>
                <a:gd name="T77" fmla="*/ 36 h 59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7"/>
                <a:gd name="T118" fmla="*/ 0 h 598"/>
                <a:gd name="T119" fmla="*/ 457 w 457"/>
                <a:gd name="T120" fmla="*/ 598 h 59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7" h="598">
                  <a:moveTo>
                    <a:pt x="457" y="577"/>
                  </a:moveTo>
                  <a:lnTo>
                    <a:pt x="409" y="584"/>
                  </a:lnTo>
                  <a:lnTo>
                    <a:pt x="359" y="593"/>
                  </a:lnTo>
                  <a:lnTo>
                    <a:pt x="306" y="598"/>
                  </a:lnTo>
                  <a:lnTo>
                    <a:pt x="258" y="598"/>
                  </a:lnTo>
                  <a:lnTo>
                    <a:pt x="249" y="593"/>
                  </a:lnTo>
                  <a:lnTo>
                    <a:pt x="235" y="584"/>
                  </a:lnTo>
                  <a:lnTo>
                    <a:pt x="222" y="572"/>
                  </a:lnTo>
                  <a:lnTo>
                    <a:pt x="206" y="556"/>
                  </a:lnTo>
                  <a:lnTo>
                    <a:pt x="171" y="517"/>
                  </a:lnTo>
                  <a:lnTo>
                    <a:pt x="137" y="471"/>
                  </a:lnTo>
                  <a:lnTo>
                    <a:pt x="103" y="422"/>
                  </a:lnTo>
                  <a:lnTo>
                    <a:pt x="71" y="378"/>
                  </a:lnTo>
                  <a:lnTo>
                    <a:pt x="57" y="358"/>
                  </a:lnTo>
                  <a:lnTo>
                    <a:pt x="45" y="342"/>
                  </a:lnTo>
                  <a:lnTo>
                    <a:pt x="34" y="325"/>
                  </a:lnTo>
                  <a:lnTo>
                    <a:pt x="27" y="316"/>
                  </a:lnTo>
                  <a:lnTo>
                    <a:pt x="32" y="291"/>
                  </a:lnTo>
                  <a:lnTo>
                    <a:pt x="2" y="261"/>
                  </a:lnTo>
                  <a:lnTo>
                    <a:pt x="0" y="203"/>
                  </a:lnTo>
                  <a:lnTo>
                    <a:pt x="4" y="145"/>
                  </a:lnTo>
                  <a:lnTo>
                    <a:pt x="18" y="30"/>
                  </a:lnTo>
                  <a:lnTo>
                    <a:pt x="55" y="0"/>
                  </a:lnTo>
                  <a:lnTo>
                    <a:pt x="98" y="4"/>
                  </a:lnTo>
                  <a:lnTo>
                    <a:pt x="139" y="18"/>
                  </a:lnTo>
                  <a:lnTo>
                    <a:pt x="178" y="39"/>
                  </a:lnTo>
                  <a:lnTo>
                    <a:pt x="215" y="67"/>
                  </a:lnTo>
                  <a:lnTo>
                    <a:pt x="251" y="97"/>
                  </a:lnTo>
                  <a:lnTo>
                    <a:pt x="283" y="134"/>
                  </a:lnTo>
                  <a:lnTo>
                    <a:pt x="313" y="173"/>
                  </a:lnTo>
                  <a:lnTo>
                    <a:pt x="341" y="217"/>
                  </a:lnTo>
                  <a:lnTo>
                    <a:pt x="366" y="261"/>
                  </a:lnTo>
                  <a:lnTo>
                    <a:pt x="389" y="307"/>
                  </a:lnTo>
                  <a:lnTo>
                    <a:pt x="407" y="355"/>
                  </a:lnTo>
                  <a:lnTo>
                    <a:pt x="425" y="402"/>
                  </a:lnTo>
                  <a:lnTo>
                    <a:pt x="437" y="448"/>
                  </a:lnTo>
                  <a:lnTo>
                    <a:pt x="448" y="494"/>
                  </a:lnTo>
                  <a:lnTo>
                    <a:pt x="455" y="538"/>
                  </a:lnTo>
                  <a:lnTo>
                    <a:pt x="457" y="577"/>
                  </a:ln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6" name="Freeform 300">
              <a:extLst>
                <a:ext uri="{FF2B5EF4-FFF2-40B4-BE49-F238E27FC236}">
                  <a16:creationId xmlns:a16="http://schemas.microsoft.com/office/drawing/2014/main" id="{F3FFEF9A-1087-44FC-BDC0-3BDD1746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3123"/>
              <a:ext cx="228" cy="210"/>
            </a:xfrm>
            <a:custGeom>
              <a:avLst/>
              <a:gdLst>
                <a:gd name="T0" fmla="*/ 18 w 302"/>
                <a:gd name="T1" fmla="*/ 17 h 277"/>
                <a:gd name="T2" fmla="*/ 17 w 302"/>
                <a:gd name="T3" fmla="*/ 17 h 277"/>
                <a:gd name="T4" fmla="*/ 17 w 302"/>
                <a:gd name="T5" fmla="*/ 16 h 277"/>
                <a:gd name="T6" fmla="*/ 8 w 302"/>
                <a:gd name="T7" fmla="*/ 8 h 277"/>
                <a:gd name="T8" fmla="*/ 5 w 302"/>
                <a:gd name="T9" fmla="*/ 5 h 277"/>
                <a:gd name="T10" fmla="*/ 2 w 302"/>
                <a:gd name="T11" fmla="*/ 2 h 277"/>
                <a:gd name="T12" fmla="*/ 0 w 302"/>
                <a:gd name="T13" fmla="*/ 2 h 277"/>
                <a:gd name="T14" fmla="*/ 2 w 302"/>
                <a:gd name="T15" fmla="*/ 2 h 277"/>
                <a:gd name="T16" fmla="*/ 2 w 302"/>
                <a:gd name="T17" fmla="*/ 0 h 277"/>
                <a:gd name="T18" fmla="*/ 2 w 302"/>
                <a:gd name="T19" fmla="*/ 0 h 277"/>
                <a:gd name="T20" fmla="*/ 2 w 302"/>
                <a:gd name="T21" fmla="*/ 2 h 277"/>
                <a:gd name="T22" fmla="*/ 2 w 302"/>
                <a:gd name="T23" fmla="*/ 2 h 277"/>
                <a:gd name="T24" fmla="*/ 3 w 302"/>
                <a:gd name="T25" fmla="*/ 2 h 277"/>
                <a:gd name="T26" fmla="*/ 5 w 302"/>
                <a:gd name="T27" fmla="*/ 3 h 277"/>
                <a:gd name="T28" fmla="*/ 8 w 302"/>
                <a:gd name="T29" fmla="*/ 6 h 277"/>
                <a:gd name="T30" fmla="*/ 10 w 302"/>
                <a:gd name="T31" fmla="*/ 8 h 277"/>
                <a:gd name="T32" fmla="*/ 13 w 302"/>
                <a:gd name="T33" fmla="*/ 11 h 277"/>
                <a:gd name="T34" fmla="*/ 15 w 302"/>
                <a:gd name="T35" fmla="*/ 14 h 277"/>
                <a:gd name="T36" fmla="*/ 17 w 302"/>
                <a:gd name="T37" fmla="*/ 15 h 277"/>
                <a:gd name="T38" fmla="*/ 17 w 302"/>
                <a:gd name="T39" fmla="*/ 15 h 277"/>
                <a:gd name="T40" fmla="*/ 18 w 302"/>
                <a:gd name="T41" fmla="*/ 16 h 277"/>
                <a:gd name="T42" fmla="*/ 18 w 302"/>
                <a:gd name="T43" fmla="*/ 17 h 2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2"/>
                <a:gd name="T67" fmla="*/ 0 h 277"/>
                <a:gd name="T68" fmla="*/ 302 w 302"/>
                <a:gd name="T69" fmla="*/ 277 h 2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2" h="277">
                  <a:moveTo>
                    <a:pt x="302" y="265"/>
                  </a:moveTo>
                  <a:lnTo>
                    <a:pt x="293" y="277"/>
                  </a:lnTo>
                  <a:lnTo>
                    <a:pt x="268" y="254"/>
                  </a:lnTo>
                  <a:lnTo>
                    <a:pt x="131" y="138"/>
                  </a:lnTo>
                  <a:lnTo>
                    <a:pt x="67" y="78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9" y="7"/>
                  </a:lnTo>
                  <a:lnTo>
                    <a:pt x="32" y="16"/>
                  </a:lnTo>
                  <a:lnTo>
                    <a:pt x="48" y="32"/>
                  </a:lnTo>
                  <a:lnTo>
                    <a:pt x="69" y="48"/>
                  </a:lnTo>
                  <a:lnTo>
                    <a:pt x="115" y="90"/>
                  </a:lnTo>
                  <a:lnTo>
                    <a:pt x="165" y="134"/>
                  </a:lnTo>
                  <a:lnTo>
                    <a:pt x="213" y="180"/>
                  </a:lnTo>
                  <a:lnTo>
                    <a:pt x="257" y="219"/>
                  </a:lnTo>
                  <a:lnTo>
                    <a:pt x="273" y="238"/>
                  </a:lnTo>
                  <a:lnTo>
                    <a:pt x="289" y="251"/>
                  </a:lnTo>
                  <a:lnTo>
                    <a:pt x="298" y="261"/>
                  </a:lnTo>
                  <a:lnTo>
                    <a:pt x="302" y="265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7" name="Freeform 301">
              <a:extLst>
                <a:ext uri="{FF2B5EF4-FFF2-40B4-BE49-F238E27FC236}">
                  <a16:creationId xmlns:a16="http://schemas.microsoft.com/office/drawing/2014/main" id="{2EA241C0-AA46-44D4-B207-220D8D6DE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3139"/>
              <a:ext cx="228" cy="206"/>
            </a:xfrm>
            <a:custGeom>
              <a:avLst/>
              <a:gdLst>
                <a:gd name="T0" fmla="*/ 2 w 302"/>
                <a:gd name="T1" fmla="*/ 2 h 272"/>
                <a:gd name="T2" fmla="*/ 2 w 302"/>
                <a:gd name="T3" fmla="*/ 2 h 272"/>
                <a:gd name="T4" fmla="*/ 3 w 302"/>
                <a:gd name="T5" fmla="*/ 2 h 272"/>
                <a:gd name="T6" fmla="*/ 5 w 302"/>
                <a:gd name="T7" fmla="*/ 4 h 272"/>
                <a:gd name="T8" fmla="*/ 6 w 302"/>
                <a:gd name="T9" fmla="*/ 6 h 272"/>
                <a:gd name="T10" fmla="*/ 11 w 302"/>
                <a:gd name="T11" fmla="*/ 8 h 272"/>
                <a:gd name="T12" fmla="*/ 15 w 302"/>
                <a:gd name="T13" fmla="*/ 13 h 272"/>
                <a:gd name="T14" fmla="*/ 17 w 302"/>
                <a:gd name="T15" fmla="*/ 15 h 272"/>
                <a:gd name="T16" fmla="*/ 18 w 302"/>
                <a:gd name="T17" fmla="*/ 17 h 272"/>
                <a:gd name="T18" fmla="*/ 18 w 302"/>
                <a:gd name="T19" fmla="*/ 17 h 272"/>
                <a:gd name="T20" fmla="*/ 18 w 302"/>
                <a:gd name="T21" fmla="*/ 17 h 272"/>
                <a:gd name="T22" fmla="*/ 17 w 302"/>
                <a:gd name="T23" fmla="*/ 17 h 272"/>
                <a:gd name="T24" fmla="*/ 15 w 302"/>
                <a:gd name="T25" fmla="*/ 15 h 272"/>
                <a:gd name="T26" fmla="*/ 13 w 302"/>
                <a:gd name="T27" fmla="*/ 14 h 272"/>
                <a:gd name="T28" fmla="*/ 8 w 302"/>
                <a:gd name="T29" fmla="*/ 10 h 272"/>
                <a:gd name="T30" fmla="*/ 4 w 302"/>
                <a:gd name="T31" fmla="*/ 5 h 272"/>
                <a:gd name="T32" fmla="*/ 2 w 302"/>
                <a:gd name="T33" fmla="*/ 4 h 272"/>
                <a:gd name="T34" fmla="*/ 0 w 302"/>
                <a:gd name="T35" fmla="*/ 2 h 272"/>
                <a:gd name="T36" fmla="*/ 0 w 302"/>
                <a:gd name="T37" fmla="*/ 2 h 272"/>
                <a:gd name="T38" fmla="*/ 2 w 302"/>
                <a:gd name="T39" fmla="*/ 2 h 272"/>
                <a:gd name="T40" fmla="*/ 2 w 302"/>
                <a:gd name="T41" fmla="*/ 0 h 272"/>
                <a:gd name="T42" fmla="*/ 2 w 302"/>
                <a:gd name="T43" fmla="*/ 2 h 272"/>
                <a:gd name="T44" fmla="*/ 2 w 302"/>
                <a:gd name="T45" fmla="*/ 2 h 2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2"/>
                <a:gd name="T70" fmla="*/ 0 h 272"/>
                <a:gd name="T71" fmla="*/ 302 w 302"/>
                <a:gd name="T72" fmla="*/ 272 h 2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2" h="272">
                  <a:moveTo>
                    <a:pt x="21" y="18"/>
                  </a:moveTo>
                  <a:lnTo>
                    <a:pt x="21" y="25"/>
                  </a:lnTo>
                  <a:lnTo>
                    <a:pt x="39" y="30"/>
                  </a:lnTo>
                  <a:lnTo>
                    <a:pt x="69" y="60"/>
                  </a:lnTo>
                  <a:lnTo>
                    <a:pt x="103" y="87"/>
                  </a:lnTo>
                  <a:lnTo>
                    <a:pt x="176" y="147"/>
                  </a:lnTo>
                  <a:lnTo>
                    <a:pt x="245" y="207"/>
                  </a:lnTo>
                  <a:lnTo>
                    <a:pt x="275" y="237"/>
                  </a:lnTo>
                  <a:lnTo>
                    <a:pt x="300" y="270"/>
                  </a:lnTo>
                  <a:lnTo>
                    <a:pt x="302" y="272"/>
                  </a:lnTo>
                  <a:lnTo>
                    <a:pt x="300" y="272"/>
                  </a:lnTo>
                  <a:lnTo>
                    <a:pt x="293" y="272"/>
                  </a:lnTo>
                  <a:lnTo>
                    <a:pt x="256" y="247"/>
                  </a:lnTo>
                  <a:lnTo>
                    <a:pt x="218" y="219"/>
                  </a:lnTo>
                  <a:lnTo>
                    <a:pt x="140" y="154"/>
                  </a:lnTo>
                  <a:lnTo>
                    <a:pt x="64" y="85"/>
                  </a:lnTo>
                  <a:lnTo>
                    <a:pt x="30" y="5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6"/>
                  </a:lnTo>
                  <a:lnTo>
                    <a:pt x="5" y="0"/>
                  </a:lnTo>
                  <a:lnTo>
                    <a:pt x="7" y="2"/>
                  </a:lnTo>
                  <a:lnTo>
                    <a:pt x="21" y="1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8" name="Freeform 302">
              <a:extLst>
                <a:ext uri="{FF2B5EF4-FFF2-40B4-BE49-F238E27FC236}">
                  <a16:creationId xmlns:a16="http://schemas.microsoft.com/office/drawing/2014/main" id="{34B11EAD-B477-4E87-85CD-05EA60555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" y="3166"/>
              <a:ext cx="205" cy="178"/>
            </a:xfrm>
            <a:custGeom>
              <a:avLst/>
              <a:gdLst>
                <a:gd name="T0" fmla="*/ 2 w 272"/>
                <a:gd name="T1" fmla="*/ 2 h 234"/>
                <a:gd name="T2" fmla="*/ 2 w 272"/>
                <a:gd name="T3" fmla="*/ 2 h 234"/>
                <a:gd name="T4" fmla="*/ 3 w 272"/>
                <a:gd name="T5" fmla="*/ 2 h 234"/>
                <a:gd name="T6" fmla="*/ 5 w 272"/>
                <a:gd name="T7" fmla="*/ 3 h 234"/>
                <a:gd name="T8" fmla="*/ 6 w 272"/>
                <a:gd name="T9" fmla="*/ 5 h 234"/>
                <a:gd name="T10" fmla="*/ 8 w 272"/>
                <a:gd name="T11" fmla="*/ 7 h 234"/>
                <a:gd name="T12" fmla="*/ 13 w 272"/>
                <a:gd name="T13" fmla="*/ 11 h 234"/>
                <a:gd name="T14" fmla="*/ 15 w 272"/>
                <a:gd name="T15" fmla="*/ 13 h 234"/>
                <a:gd name="T16" fmla="*/ 15 w 272"/>
                <a:gd name="T17" fmla="*/ 14 h 234"/>
                <a:gd name="T18" fmla="*/ 17 w 272"/>
                <a:gd name="T19" fmla="*/ 14 h 234"/>
                <a:gd name="T20" fmla="*/ 17 w 272"/>
                <a:gd name="T21" fmla="*/ 14 h 234"/>
                <a:gd name="T22" fmla="*/ 17 w 272"/>
                <a:gd name="T23" fmla="*/ 14 h 234"/>
                <a:gd name="T24" fmla="*/ 16 w 272"/>
                <a:gd name="T25" fmla="*/ 15 h 234"/>
                <a:gd name="T26" fmla="*/ 15 w 272"/>
                <a:gd name="T27" fmla="*/ 15 h 234"/>
                <a:gd name="T28" fmla="*/ 8 w 272"/>
                <a:gd name="T29" fmla="*/ 9 h 234"/>
                <a:gd name="T30" fmla="*/ 5 w 272"/>
                <a:gd name="T31" fmla="*/ 5 h 234"/>
                <a:gd name="T32" fmla="*/ 3 w 272"/>
                <a:gd name="T33" fmla="*/ 4 h 234"/>
                <a:gd name="T34" fmla="*/ 2 w 272"/>
                <a:gd name="T35" fmla="*/ 2 h 234"/>
                <a:gd name="T36" fmla="*/ 0 w 272"/>
                <a:gd name="T37" fmla="*/ 2 h 234"/>
                <a:gd name="T38" fmla="*/ 0 w 272"/>
                <a:gd name="T39" fmla="*/ 2 h 234"/>
                <a:gd name="T40" fmla="*/ 0 w 272"/>
                <a:gd name="T41" fmla="*/ 2 h 234"/>
                <a:gd name="T42" fmla="*/ 2 w 272"/>
                <a:gd name="T43" fmla="*/ 0 h 234"/>
                <a:gd name="T44" fmla="*/ 2 w 272"/>
                <a:gd name="T45" fmla="*/ 2 h 234"/>
                <a:gd name="T46" fmla="*/ 2 w 272"/>
                <a:gd name="T47" fmla="*/ 2 h 2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2"/>
                <a:gd name="T73" fmla="*/ 0 h 234"/>
                <a:gd name="T74" fmla="*/ 272 w 272"/>
                <a:gd name="T75" fmla="*/ 234 h 2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2" h="234">
                  <a:moveTo>
                    <a:pt x="25" y="14"/>
                  </a:moveTo>
                  <a:lnTo>
                    <a:pt x="37" y="19"/>
                  </a:lnTo>
                  <a:lnTo>
                    <a:pt x="48" y="28"/>
                  </a:lnTo>
                  <a:lnTo>
                    <a:pt x="78" y="49"/>
                  </a:lnTo>
                  <a:lnTo>
                    <a:pt x="112" y="79"/>
                  </a:lnTo>
                  <a:lnTo>
                    <a:pt x="147" y="111"/>
                  </a:lnTo>
                  <a:lnTo>
                    <a:pt x="215" y="178"/>
                  </a:lnTo>
                  <a:lnTo>
                    <a:pt x="247" y="204"/>
                  </a:lnTo>
                  <a:lnTo>
                    <a:pt x="261" y="215"/>
                  </a:lnTo>
                  <a:lnTo>
                    <a:pt x="272" y="222"/>
                  </a:lnTo>
                  <a:lnTo>
                    <a:pt x="272" y="227"/>
                  </a:lnTo>
                  <a:lnTo>
                    <a:pt x="270" y="229"/>
                  </a:lnTo>
                  <a:lnTo>
                    <a:pt x="266" y="234"/>
                  </a:lnTo>
                  <a:lnTo>
                    <a:pt x="261" y="234"/>
                  </a:lnTo>
                  <a:lnTo>
                    <a:pt x="147" y="137"/>
                  </a:lnTo>
                  <a:lnTo>
                    <a:pt x="76" y="81"/>
                  </a:lnTo>
                  <a:lnTo>
                    <a:pt x="41" y="51"/>
                  </a:lnTo>
                  <a:lnTo>
                    <a:pt x="12" y="19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3"/>
                  </a:lnTo>
                  <a:lnTo>
                    <a:pt x="9" y="0"/>
                  </a:lnTo>
                  <a:lnTo>
                    <a:pt x="21" y="5"/>
                  </a:lnTo>
                  <a:lnTo>
                    <a:pt x="25" y="14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9" name="Freeform 303">
              <a:extLst>
                <a:ext uri="{FF2B5EF4-FFF2-40B4-BE49-F238E27FC236}">
                  <a16:creationId xmlns:a16="http://schemas.microsoft.com/office/drawing/2014/main" id="{8042D275-5B09-42A0-BE54-FADCB178B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" y="3191"/>
              <a:ext cx="234" cy="186"/>
            </a:xfrm>
            <a:custGeom>
              <a:avLst/>
              <a:gdLst>
                <a:gd name="T0" fmla="*/ 19 w 309"/>
                <a:gd name="T1" fmla="*/ 15 h 245"/>
                <a:gd name="T2" fmla="*/ 19 w 309"/>
                <a:gd name="T3" fmla="*/ 15 h 245"/>
                <a:gd name="T4" fmla="*/ 19 w 309"/>
                <a:gd name="T5" fmla="*/ 15 h 245"/>
                <a:gd name="T6" fmla="*/ 19 w 309"/>
                <a:gd name="T7" fmla="*/ 15 h 245"/>
                <a:gd name="T8" fmla="*/ 18 w 309"/>
                <a:gd name="T9" fmla="*/ 15 h 245"/>
                <a:gd name="T10" fmla="*/ 17 w 309"/>
                <a:gd name="T11" fmla="*/ 14 h 245"/>
                <a:gd name="T12" fmla="*/ 13 w 309"/>
                <a:gd name="T13" fmla="*/ 11 h 245"/>
                <a:gd name="T14" fmla="*/ 8 w 309"/>
                <a:gd name="T15" fmla="*/ 8 h 245"/>
                <a:gd name="T16" fmla="*/ 5 w 309"/>
                <a:gd name="T17" fmla="*/ 5 h 245"/>
                <a:gd name="T18" fmla="*/ 0 w 309"/>
                <a:gd name="T19" fmla="*/ 2 h 245"/>
                <a:gd name="T20" fmla="*/ 2 w 309"/>
                <a:gd name="T21" fmla="*/ 2 h 245"/>
                <a:gd name="T22" fmla="*/ 2 w 309"/>
                <a:gd name="T23" fmla="*/ 0 h 245"/>
                <a:gd name="T24" fmla="*/ 2 w 309"/>
                <a:gd name="T25" fmla="*/ 2 h 245"/>
                <a:gd name="T26" fmla="*/ 2 w 309"/>
                <a:gd name="T27" fmla="*/ 2 h 245"/>
                <a:gd name="T28" fmla="*/ 4 w 309"/>
                <a:gd name="T29" fmla="*/ 2 h 245"/>
                <a:gd name="T30" fmla="*/ 6 w 309"/>
                <a:gd name="T31" fmla="*/ 4 h 245"/>
                <a:gd name="T32" fmla="*/ 6 w 309"/>
                <a:gd name="T33" fmla="*/ 5 h 245"/>
                <a:gd name="T34" fmla="*/ 8 w 309"/>
                <a:gd name="T35" fmla="*/ 5 h 245"/>
                <a:gd name="T36" fmla="*/ 17 w 309"/>
                <a:gd name="T37" fmla="*/ 14 h 245"/>
                <a:gd name="T38" fmla="*/ 19 w 309"/>
                <a:gd name="T39" fmla="*/ 15 h 2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9"/>
                <a:gd name="T61" fmla="*/ 0 h 245"/>
                <a:gd name="T62" fmla="*/ 309 w 309"/>
                <a:gd name="T63" fmla="*/ 245 h 2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9" h="245">
                  <a:moveTo>
                    <a:pt x="306" y="240"/>
                  </a:moveTo>
                  <a:lnTo>
                    <a:pt x="309" y="242"/>
                  </a:lnTo>
                  <a:lnTo>
                    <a:pt x="309" y="245"/>
                  </a:lnTo>
                  <a:lnTo>
                    <a:pt x="302" y="242"/>
                  </a:lnTo>
                  <a:lnTo>
                    <a:pt x="290" y="238"/>
                  </a:lnTo>
                  <a:lnTo>
                    <a:pt x="286" y="235"/>
                  </a:lnTo>
                  <a:lnTo>
                    <a:pt x="210" y="185"/>
                  </a:lnTo>
                  <a:lnTo>
                    <a:pt x="137" y="127"/>
                  </a:lnTo>
                  <a:lnTo>
                    <a:pt x="66" y="67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8" y="2"/>
                  </a:lnTo>
                  <a:lnTo>
                    <a:pt x="36" y="11"/>
                  </a:lnTo>
                  <a:lnTo>
                    <a:pt x="55" y="23"/>
                  </a:lnTo>
                  <a:lnTo>
                    <a:pt x="94" y="55"/>
                  </a:lnTo>
                  <a:lnTo>
                    <a:pt x="110" y="69"/>
                  </a:lnTo>
                  <a:lnTo>
                    <a:pt x="119" y="78"/>
                  </a:lnTo>
                  <a:lnTo>
                    <a:pt x="274" y="219"/>
                  </a:lnTo>
                  <a:lnTo>
                    <a:pt x="306" y="24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0" name="Freeform 304">
              <a:extLst>
                <a:ext uri="{FF2B5EF4-FFF2-40B4-BE49-F238E27FC236}">
                  <a16:creationId xmlns:a16="http://schemas.microsoft.com/office/drawing/2014/main" id="{A07F6B65-6059-4700-9E7D-0976C9CF4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" y="3191"/>
              <a:ext cx="546" cy="553"/>
            </a:xfrm>
            <a:custGeom>
              <a:avLst/>
              <a:gdLst>
                <a:gd name="T0" fmla="*/ 43 w 724"/>
                <a:gd name="T1" fmla="*/ 19 h 729"/>
                <a:gd name="T2" fmla="*/ 38 w 724"/>
                <a:gd name="T3" fmla="*/ 33 h 729"/>
                <a:gd name="T4" fmla="*/ 38 w 724"/>
                <a:gd name="T5" fmla="*/ 33 h 729"/>
                <a:gd name="T6" fmla="*/ 38 w 724"/>
                <a:gd name="T7" fmla="*/ 36 h 729"/>
                <a:gd name="T8" fmla="*/ 37 w 724"/>
                <a:gd name="T9" fmla="*/ 39 h 729"/>
                <a:gd name="T10" fmla="*/ 35 w 724"/>
                <a:gd name="T11" fmla="*/ 44 h 729"/>
                <a:gd name="T12" fmla="*/ 34 w 724"/>
                <a:gd name="T13" fmla="*/ 44 h 729"/>
                <a:gd name="T14" fmla="*/ 33 w 724"/>
                <a:gd name="T15" fmla="*/ 46 h 729"/>
                <a:gd name="T16" fmla="*/ 32 w 724"/>
                <a:gd name="T17" fmla="*/ 46 h 729"/>
                <a:gd name="T18" fmla="*/ 30 w 724"/>
                <a:gd name="T19" fmla="*/ 46 h 729"/>
                <a:gd name="T20" fmla="*/ 29 w 724"/>
                <a:gd name="T21" fmla="*/ 46 h 729"/>
                <a:gd name="T22" fmla="*/ 26 w 724"/>
                <a:gd name="T23" fmla="*/ 46 h 729"/>
                <a:gd name="T24" fmla="*/ 22 w 724"/>
                <a:gd name="T25" fmla="*/ 46 h 729"/>
                <a:gd name="T26" fmla="*/ 18 w 724"/>
                <a:gd name="T27" fmla="*/ 46 h 729"/>
                <a:gd name="T28" fmla="*/ 17 w 724"/>
                <a:gd name="T29" fmla="*/ 46 h 729"/>
                <a:gd name="T30" fmla="*/ 15 w 724"/>
                <a:gd name="T31" fmla="*/ 46 h 729"/>
                <a:gd name="T32" fmla="*/ 13 w 724"/>
                <a:gd name="T33" fmla="*/ 46 h 729"/>
                <a:gd name="T34" fmla="*/ 12 w 724"/>
                <a:gd name="T35" fmla="*/ 46 h 729"/>
                <a:gd name="T36" fmla="*/ 11 w 724"/>
                <a:gd name="T37" fmla="*/ 46 h 729"/>
                <a:gd name="T38" fmla="*/ 11 w 724"/>
                <a:gd name="T39" fmla="*/ 46 h 729"/>
                <a:gd name="T40" fmla="*/ 8 w 724"/>
                <a:gd name="T41" fmla="*/ 39 h 729"/>
                <a:gd name="T42" fmla="*/ 5 w 724"/>
                <a:gd name="T43" fmla="*/ 32 h 729"/>
                <a:gd name="T44" fmla="*/ 3 w 724"/>
                <a:gd name="T45" fmla="*/ 25 h 729"/>
                <a:gd name="T46" fmla="*/ 0 w 724"/>
                <a:gd name="T47" fmla="*/ 19 h 729"/>
                <a:gd name="T48" fmla="*/ 2 w 724"/>
                <a:gd name="T49" fmla="*/ 17 h 729"/>
                <a:gd name="T50" fmla="*/ 6 w 724"/>
                <a:gd name="T51" fmla="*/ 13 h 729"/>
                <a:gd name="T52" fmla="*/ 11 w 724"/>
                <a:gd name="T53" fmla="*/ 8 h 729"/>
                <a:gd name="T54" fmla="*/ 21 w 724"/>
                <a:gd name="T55" fmla="*/ 0 h 729"/>
                <a:gd name="T56" fmla="*/ 22 w 724"/>
                <a:gd name="T57" fmla="*/ 2 h 729"/>
                <a:gd name="T58" fmla="*/ 23 w 724"/>
                <a:gd name="T59" fmla="*/ 2 h 729"/>
                <a:gd name="T60" fmla="*/ 24 w 724"/>
                <a:gd name="T61" fmla="*/ 2 h 729"/>
                <a:gd name="T62" fmla="*/ 26 w 724"/>
                <a:gd name="T63" fmla="*/ 4 h 729"/>
                <a:gd name="T64" fmla="*/ 29 w 724"/>
                <a:gd name="T65" fmla="*/ 6 h 729"/>
                <a:gd name="T66" fmla="*/ 33 w 724"/>
                <a:gd name="T67" fmla="*/ 10 h 729"/>
                <a:gd name="T68" fmla="*/ 37 w 724"/>
                <a:gd name="T69" fmla="*/ 13 h 729"/>
                <a:gd name="T70" fmla="*/ 38 w 724"/>
                <a:gd name="T71" fmla="*/ 14 h 729"/>
                <a:gd name="T72" fmla="*/ 40 w 724"/>
                <a:gd name="T73" fmla="*/ 15 h 729"/>
                <a:gd name="T74" fmla="*/ 41 w 724"/>
                <a:gd name="T75" fmla="*/ 17 h 729"/>
                <a:gd name="T76" fmla="*/ 42 w 724"/>
                <a:gd name="T77" fmla="*/ 18 h 729"/>
                <a:gd name="T78" fmla="*/ 43 w 724"/>
                <a:gd name="T79" fmla="*/ 19 h 729"/>
                <a:gd name="T80" fmla="*/ 43 w 724"/>
                <a:gd name="T81" fmla="*/ 19 h 7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24"/>
                <a:gd name="T124" fmla="*/ 0 h 729"/>
                <a:gd name="T125" fmla="*/ 724 w 724"/>
                <a:gd name="T126" fmla="*/ 729 h 7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24" h="729">
                  <a:moveTo>
                    <a:pt x="724" y="307"/>
                  </a:moveTo>
                  <a:lnTo>
                    <a:pt x="653" y="517"/>
                  </a:lnTo>
                  <a:lnTo>
                    <a:pt x="639" y="526"/>
                  </a:lnTo>
                  <a:lnTo>
                    <a:pt x="630" y="572"/>
                  </a:lnTo>
                  <a:lnTo>
                    <a:pt x="616" y="619"/>
                  </a:lnTo>
                  <a:lnTo>
                    <a:pt x="584" y="709"/>
                  </a:lnTo>
                  <a:lnTo>
                    <a:pt x="573" y="711"/>
                  </a:lnTo>
                  <a:lnTo>
                    <a:pt x="554" y="715"/>
                  </a:lnTo>
                  <a:lnTo>
                    <a:pt x="531" y="718"/>
                  </a:lnTo>
                  <a:lnTo>
                    <a:pt x="504" y="720"/>
                  </a:lnTo>
                  <a:lnTo>
                    <a:pt x="474" y="722"/>
                  </a:lnTo>
                  <a:lnTo>
                    <a:pt x="442" y="725"/>
                  </a:lnTo>
                  <a:lnTo>
                    <a:pt x="374" y="729"/>
                  </a:lnTo>
                  <a:lnTo>
                    <a:pt x="305" y="729"/>
                  </a:lnTo>
                  <a:lnTo>
                    <a:pt x="275" y="729"/>
                  </a:lnTo>
                  <a:lnTo>
                    <a:pt x="245" y="729"/>
                  </a:lnTo>
                  <a:lnTo>
                    <a:pt x="220" y="727"/>
                  </a:lnTo>
                  <a:lnTo>
                    <a:pt x="200" y="727"/>
                  </a:lnTo>
                  <a:lnTo>
                    <a:pt x="186" y="725"/>
                  </a:lnTo>
                  <a:lnTo>
                    <a:pt x="177" y="722"/>
                  </a:lnTo>
                  <a:lnTo>
                    <a:pt x="126" y="619"/>
                  </a:lnTo>
                  <a:lnTo>
                    <a:pt x="81" y="512"/>
                  </a:lnTo>
                  <a:lnTo>
                    <a:pt x="39" y="406"/>
                  </a:lnTo>
                  <a:lnTo>
                    <a:pt x="0" y="298"/>
                  </a:lnTo>
                  <a:lnTo>
                    <a:pt x="3" y="275"/>
                  </a:lnTo>
                  <a:lnTo>
                    <a:pt x="90" y="205"/>
                  </a:lnTo>
                  <a:lnTo>
                    <a:pt x="177" y="138"/>
                  </a:lnTo>
                  <a:lnTo>
                    <a:pt x="351" y="0"/>
                  </a:lnTo>
                  <a:lnTo>
                    <a:pt x="364" y="7"/>
                  </a:lnTo>
                  <a:lnTo>
                    <a:pt x="380" y="21"/>
                  </a:lnTo>
                  <a:lnTo>
                    <a:pt x="403" y="37"/>
                  </a:lnTo>
                  <a:lnTo>
                    <a:pt x="431" y="55"/>
                  </a:lnTo>
                  <a:lnTo>
                    <a:pt x="490" y="101"/>
                  </a:lnTo>
                  <a:lnTo>
                    <a:pt x="554" y="152"/>
                  </a:lnTo>
                  <a:lnTo>
                    <a:pt x="616" y="203"/>
                  </a:lnTo>
                  <a:lnTo>
                    <a:pt x="644" y="228"/>
                  </a:lnTo>
                  <a:lnTo>
                    <a:pt x="669" y="249"/>
                  </a:lnTo>
                  <a:lnTo>
                    <a:pt x="692" y="270"/>
                  </a:lnTo>
                  <a:lnTo>
                    <a:pt x="708" y="286"/>
                  </a:lnTo>
                  <a:lnTo>
                    <a:pt x="719" y="300"/>
                  </a:lnTo>
                  <a:lnTo>
                    <a:pt x="724" y="307"/>
                  </a:ln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1" name="Freeform 305">
              <a:extLst>
                <a:ext uri="{FF2B5EF4-FFF2-40B4-BE49-F238E27FC236}">
                  <a16:creationId xmlns:a16="http://schemas.microsoft.com/office/drawing/2014/main" id="{4BFAE8AB-4251-4CF2-A683-79FBDDED1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4" y="3209"/>
              <a:ext cx="236" cy="180"/>
            </a:xfrm>
            <a:custGeom>
              <a:avLst/>
              <a:gdLst>
                <a:gd name="T0" fmla="*/ 16 w 313"/>
                <a:gd name="T1" fmla="*/ 13 h 238"/>
                <a:gd name="T2" fmla="*/ 15 w 313"/>
                <a:gd name="T3" fmla="*/ 13 h 238"/>
                <a:gd name="T4" fmla="*/ 15 w 313"/>
                <a:gd name="T5" fmla="*/ 13 h 238"/>
                <a:gd name="T6" fmla="*/ 15 w 313"/>
                <a:gd name="T7" fmla="*/ 13 h 238"/>
                <a:gd name="T8" fmla="*/ 11 w 313"/>
                <a:gd name="T9" fmla="*/ 10 h 238"/>
                <a:gd name="T10" fmla="*/ 8 w 313"/>
                <a:gd name="T11" fmla="*/ 6 h 238"/>
                <a:gd name="T12" fmla="*/ 2 w 313"/>
                <a:gd name="T13" fmla="*/ 2 h 238"/>
                <a:gd name="T14" fmla="*/ 0 w 313"/>
                <a:gd name="T15" fmla="*/ 2 h 238"/>
                <a:gd name="T16" fmla="*/ 0 w 313"/>
                <a:gd name="T17" fmla="*/ 2 h 238"/>
                <a:gd name="T18" fmla="*/ 2 w 313"/>
                <a:gd name="T19" fmla="*/ 0 h 238"/>
                <a:gd name="T20" fmla="*/ 2 w 313"/>
                <a:gd name="T21" fmla="*/ 0 h 238"/>
                <a:gd name="T22" fmla="*/ 2 w 313"/>
                <a:gd name="T23" fmla="*/ 2 h 238"/>
                <a:gd name="T24" fmla="*/ 18 w 313"/>
                <a:gd name="T25" fmla="*/ 14 h 238"/>
                <a:gd name="T26" fmla="*/ 18 w 313"/>
                <a:gd name="T27" fmla="*/ 15 h 238"/>
                <a:gd name="T28" fmla="*/ 18 w 313"/>
                <a:gd name="T29" fmla="*/ 15 h 238"/>
                <a:gd name="T30" fmla="*/ 18 w 313"/>
                <a:gd name="T31" fmla="*/ 14 h 238"/>
                <a:gd name="T32" fmla="*/ 17 w 313"/>
                <a:gd name="T33" fmla="*/ 14 h 238"/>
                <a:gd name="T34" fmla="*/ 17 w 313"/>
                <a:gd name="T35" fmla="*/ 14 h 238"/>
                <a:gd name="T36" fmla="*/ 16 w 313"/>
                <a:gd name="T37" fmla="*/ 13 h 2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3"/>
                <a:gd name="T58" fmla="*/ 0 h 238"/>
                <a:gd name="T59" fmla="*/ 313 w 313"/>
                <a:gd name="T60" fmla="*/ 238 h 2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3" h="238">
                  <a:moveTo>
                    <a:pt x="265" y="217"/>
                  </a:moveTo>
                  <a:lnTo>
                    <a:pt x="263" y="210"/>
                  </a:lnTo>
                  <a:lnTo>
                    <a:pt x="261" y="208"/>
                  </a:lnTo>
                  <a:lnTo>
                    <a:pt x="247" y="208"/>
                  </a:lnTo>
                  <a:lnTo>
                    <a:pt x="190" y="155"/>
                  </a:lnTo>
                  <a:lnTo>
                    <a:pt x="128" y="108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4" y="0"/>
                  </a:lnTo>
                  <a:lnTo>
                    <a:pt x="16" y="0"/>
                  </a:lnTo>
                  <a:lnTo>
                    <a:pt x="25" y="5"/>
                  </a:lnTo>
                  <a:lnTo>
                    <a:pt x="311" y="235"/>
                  </a:lnTo>
                  <a:lnTo>
                    <a:pt x="313" y="238"/>
                  </a:lnTo>
                  <a:lnTo>
                    <a:pt x="311" y="238"/>
                  </a:lnTo>
                  <a:lnTo>
                    <a:pt x="307" y="235"/>
                  </a:lnTo>
                  <a:lnTo>
                    <a:pt x="300" y="233"/>
                  </a:lnTo>
                  <a:lnTo>
                    <a:pt x="281" y="224"/>
                  </a:lnTo>
                  <a:lnTo>
                    <a:pt x="265" y="217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2" name="Freeform 306">
              <a:extLst>
                <a:ext uri="{FF2B5EF4-FFF2-40B4-BE49-F238E27FC236}">
                  <a16:creationId xmlns:a16="http://schemas.microsoft.com/office/drawing/2014/main" id="{F02E5280-8A87-48D1-A179-8E3E063E8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" y="3232"/>
              <a:ext cx="162" cy="126"/>
            </a:xfrm>
            <a:custGeom>
              <a:avLst/>
              <a:gdLst>
                <a:gd name="T0" fmla="*/ 13 w 215"/>
                <a:gd name="T1" fmla="*/ 10 h 166"/>
                <a:gd name="T2" fmla="*/ 13 w 215"/>
                <a:gd name="T3" fmla="*/ 10 h 166"/>
                <a:gd name="T4" fmla="*/ 13 w 215"/>
                <a:gd name="T5" fmla="*/ 11 h 166"/>
                <a:gd name="T6" fmla="*/ 13 w 215"/>
                <a:gd name="T7" fmla="*/ 11 h 166"/>
                <a:gd name="T8" fmla="*/ 13 w 215"/>
                <a:gd name="T9" fmla="*/ 11 h 166"/>
                <a:gd name="T10" fmla="*/ 10 w 215"/>
                <a:gd name="T11" fmla="*/ 8 h 166"/>
                <a:gd name="T12" fmla="*/ 8 w 215"/>
                <a:gd name="T13" fmla="*/ 6 h 166"/>
                <a:gd name="T14" fmla="*/ 3 w 215"/>
                <a:gd name="T15" fmla="*/ 3 h 166"/>
                <a:gd name="T16" fmla="*/ 3 w 215"/>
                <a:gd name="T17" fmla="*/ 2 h 166"/>
                <a:gd name="T18" fmla="*/ 0 w 215"/>
                <a:gd name="T19" fmla="*/ 2 h 166"/>
                <a:gd name="T20" fmla="*/ 2 w 215"/>
                <a:gd name="T21" fmla="*/ 0 h 166"/>
                <a:gd name="T22" fmla="*/ 2 w 215"/>
                <a:gd name="T23" fmla="*/ 2 h 166"/>
                <a:gd name="T24" fmla="*/ 4 w 215"/>
                <a:gd name="T25" fmla="*/ 2 h 166"/>
                <a:gd name="T26" fmla="*/ 6 w 215"/>
                <a:gd name="T27" fmla="*/ 5 h 166"/>
                <a:gd name="T28" fmla="*/ 8 w 215"/>
                <a:gd name="T29" fmla="*/ 6 h 166"/>
                <a:gd name="T30" fmla="*/ 10 w 215"/>
                <a:gd name="T31" fmla="*/ 8 h 166"/>
                <a:gd name="T32" fmla="*/ 11 w 215"/>
                <a:gd name="T33" fmla="*/ 8 h 166"/>
                <a:gd name="T34" fmla="*/ 13 w 215"/>
                <a:gd name="T35" fmla="*/ 10 h 1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"/>
                <a:gd name="T55" fmla="*/ 0 h 166"/>
                <a:gd name="T56" fmla="*/ 215 w 215"/>
                <a:gd name="T57" fmla="*/ 166 h 1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" h="166">
                  <a:moveTo>
                    <a:pt x="211" y="150"/>
                  </a:moveTo>
                  <a:lnTo>
                    <a:pt x="215" y="159"/>
                  </a:lnTo>
                  <a:lnTo>
                    <a:pt x="215" y="164"/>
                  </a:lnTo>
                  <a:lnTo>
                    <a:pt x="209" y="166"/>
                  </a:lnTo>
                  <a:lnTo>
                    <a:pt x="202" y="166"/>
                  </a:lnTo>
                  <a:lnTo>
                    <a:pt x="165" y="132"/>
                  </a:lnTo>
                  <a:lnTo>
                    <a:pt x="126" y="104"/>
                  </a:lnTo>
                  <a:lnTo>
                    <a:pt x="46" y="46"/>
                  </a:lnTo>
                  <a:lnTo>
                    <a:pt x="42" y="37"/>
                  </a:lnTo>
                  <a:lnTo>
                    <a:pt x="0" y="14"/>
                  </a:lnTo>
                  <a:lnTo>
                    <a:pt x="7" y="0"/>
                  </a:lnTo>
                  <a:lnTo>
                    <a:pt x="28" y="16"/>
                  </a:lnTo>
                  <a:lnTo>
                    <a:pt x="53" y="35"/>
                  </a:lnTo>
                  <a:lnTo>
                    <a:pt x="108" y="81"/>
                  </a:lnTo>
                  <a:lnTo>
                    <a:pt x="138" y="104"/>
                  </a:lnTo>
                  <a:lnTo>
                    <a:pt x="167" y="125"/>
                  </a:lnTo>
                  <a:lnTo>
                    <a:pt x="190" y="141"/>
                  </a:lnTo>
                  <a:lnTo>
                    <a:pt x="211" y="15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3" name="Freeform 307">
              <a:extLst>
                <a:ext uri="{FF2B5EF4-FFF2-40B4-BE49-F238E27FC236}">
                  <a16:creationId xmlns:a16="http://schemas.microsoft.com/office/drawing/2014/main" id="{E1CEDF6E-AED4-4363-B8D0-3A56DFCA1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256"/>
              <a:ext cx="174" cy="123"/>
            </a:xfrm>
            <a:custGeom>
              <a:avLst/>
              <a:gdLst>
                <a:gd name="T0" fmla="*/ 11 w 231"/>
                <a:gd name="T1" fmla="*/ 10 h 162"/>
                <a:gd name="T2" fmla="*/ 11 w 231"/>
                <a:gd name="T3" fmla="*/ 9 h 162"/>
                <a:gd name="T4" fmla="*/ 9 w 231"/>
                <a:gd name="T5" fmla="*/ 8 h 162"/>
                <a:gd name="T6" fmla="*/ 6 w 231"/>
                <a:gd name="T7" fmla="*/ 6 h 162"/>
                <a:gd name="T8" fmla="*/ 5 w 231"/>
                <a:gd name="T9" fmla="*/ 4 h 162"/>
                <a:gd name="T10" fmla="*/ 3 w 231"/>
                <a:gd name="T11" fmla="*/ 3 h 162"/>
                <a:gd name="T12" fmla="*/ 2 w 231"/>
                <a:gd name="T13" fmla="*/ 2 h 162"/>
                <a:gd name="T14" fmla="*/ 2 w 231"/>
                <a:gd name="T15" fmla="*/ 2 h 162"/>
                <a:gd name="T16" fmla="*/ 2 w 231"/>
                <a:gd name="T17" fmla="*/ 2 h 162"/>
                <a:gd name="T18" fmla="*/ 0 w 231"/>
                <a:gd name="T19" fmla="*/ 2 h 162"/>
                <a:gd name="T20" fmla="*/ 2 w 231"/>
                <a:gd name="T21" fmla="*/ 2 h 162"/>
                <a:gd name="T22" fmla="*/ 2 w 231"/>
                <a:gd name="T23" fmla="*/ 0 h 162"/>
                <a:gd name="T24" fmla="*/ 14 w 231"/>
                <a:gd name="T25" fmla="*/ 10 h 162"/>
                <a:gd name="T26" fmla="*/ 13 w 231"/>
                <a:gd name="T27" fmla="*/ 11 h 162"/>
                <a:gd name="T28" fmla="*/ 13 w 231"/>
                <a:gd name="T29" fmla="*/ 11 h 162"/>
                <a:gd name="T30" fmla="*/ 13 w 231"/>
                <a:gd name="T31" fmla="*/ 10 h 162"/>
                <a:gd name="T32" fmla="*/ 13 w 231"/>
                <a:gd name="T33" fmla="*/ 9 h 162"/>
                <a:gd name="T34" fmla="*/ 12 w 231"/>
                <a:gd name="T35" fmla="*/ 9 h 162"/>
                <a:gd name="T36" fmla="*/ 11 w 231"/>
                <a:gd name="T37" fmla="*/ 9 h 162"/>
                <a:gd name="T38" fmla="*/ 11 w 231"/>
                <a:gd name="T39" fmla="*/ 10 h 162"/>
                <a:gd name="T40" fmla="*/ 11 w 231"/>
                <a:gd name="T41" fmla="*/ 1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1"/>
                <a:gd name="T64" fmla="*/ 0 h 162"/>
                <a:gd name="T65" fmla="*/ 231 w 23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1" h="162">
                  <a:moveTo>
                    <a:pt x="190" y="155"/>
                  </a:moveTo>
                  <a:lnTo>
                    <a:pt x="174" y="146"/>
                  </a:lnTo>
                  <a:lnTo>
                    <a:pt x="151" y="130"/>
                  </a:lnTo>
                  <a:lnTo>
                    <a:pt x="96" y="88"/>
                  </a:lnTo>
                  <a:lnTo>
                    <a:pt x="68" y="65"/>
                  </a:lnTo>
                  <a:lnTo>
                    <a:pt x="45" y="44"/>
                  </a:lnTo>
                  <a:lnTo>
                    <a:pt x="25" y="28"/>
                  </a:lnTo>
                  <a:lnTo>
                    <a:pt x="13" y="14"/>
                  </a:lnTo>
                  <a:lnTo>
                    <a:pt x="4" y="14"/>
                  </a:lnTo>
                  <a:lnTo>
                    <a:pt x="0" y="9"/>
                  </a:lnTo>
                  <a:lnTo>
                    <a:pt x="4" y="5"/>
                  </a:lnTo>
                  <a:lnTo>
                    <a:pt x="13" y="0"/>
                  </a:lnTo>
                  <a:lnTo>
                    <a:pt x="231" y="160"/>
                  </a:lnTo>
                  <a:lnTo>
                    <a:pt x="226" y="162"/>
                  </a:lnTo>
                  <a:lnTo>
                    <a:pt x="215" y="162"/>
                  </a:lnTo>
                  <a:lnTo>
                    <a:pt x="203" y="160"/>
                  </a:lnTo>
                  <a:lnTo>
                    <a:pt x="203" y="146"/>
                  </a:lnTo>
                  <a:lnTo>
                    <a:pt x="201" y="143"/>
                  </a:lnTo>
                  <a:lnTo>
                    <a:pt x="194" y="146"/>
                  </a:lnTo>
                  <a:lnTo>
                    <a:pt x="192" y="150"/>
                  </a:lnTo>
                  <a:lnTo>
                    <a:pt x="190" y="155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4" name="Freeform 308">
              <a:extLst>
                <a:ext uri="{FF2B5EF4-FFF2-40B4-BE49-F238E27FC236}">
                  <a16:creationId xmlns:a16="http://schemas.microsoft.com/office/drawing/2014/main" id="{3A714BDA-56AC-4E42-A621-61B36F05E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" y="3281"/>
              <a:ext cx="130" cy="96"/>
            </a:xfrm>
            <a:custGeom>
              <a:avLst/>
              <a:gdLst>
                <a:gd name="T0" fmla="*/ 11 w 172"/>
                <a:gd name="T1" fmla="*/ 8 h 127"/>
                <a:gd name="T2" fmla="*/ 11 w 172"/>
                <a:gd name="T3" fmla="*/ 8 h 127"/>
                <a:gd name="T4" fmla="*/ 10 w 172"/>
                <a:gd name="T5" fmla="*/ 8 h 127"/>
                <a:gd name="T6" fmla="*/ 10 w 172"/>
                <a:gd name="T7" fmla="*/ 8 h 127"/>
                <a:gd name="T8" fmla="*/ 6 w 172"/>
                <a:gd name="T9" fmla="*/ 5 h 127"/>
                <a:gd name="T10" fmla="*/ 2 w 172"/>
                <a:gd name="T11" fmla="*/ 2 h 127"/>
                <a:gd name="T12" fmla="*/ 2 w 172"/>
                <a:gd name="T13" fmla="*/ 2 h 127"/>
                <a:gd name="T14" fmla="*/ 2 w 172"/>
                <a:gd name="T15" fmla="*/ 2 h 127"/>
                <a:gd name="T16" fmla="*/ 0 w 172"/>
                <a:gd name="T17" fmla="*/ 2 h 127"/>
                <a:gd name="T18" fmla="*/ 0 w 172"/>
                <a:gd name="T19" fmla="*/ 2 h 127"/>
                <a:gd name="T20" fmla="*/ 2 w 172"/>
                <a:gd name="T21" fmla="*/ 0 h 127"/>
                <a:gd name="T22" fmla="*/ 2 w 172"/>
                <a:gd name="T23" fmla="*/ 0 h 127"/>
                <a:gd name="T24" fmla="*/ 3 w 172"/>
                <a:gd name="T25" fmla="*/ 2 h 127"/>
                <a:gd name="T26" fmla="*/ 6 w 172"/>
                <a:gd name="T27" fmla="*/ 4 h 127"/>
                <a:gd name="T28" fmla="*/ 8 w 172"/>
                <a:gd name="T29" fmla="*/ 6 h 127"/>
                <a:gd name="T30" fmla="*/ 11 w 172"/>
                <a:gd name="T31" fmla="*/ 8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2"/>
                <a:gd name="T49" fmla="*/ 0 h 127"/>
                <a:gd name="T50" fmla="*/ 172 w 172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2" h="127">
                  <a:moveTo>
                    <a:pt x="172" y="122"/>
                  </a:moveTo>
                  <a:lnTo>
                    <a:pt x="172" y="127"/>
                  </a:lnTo>
                  <a:lnTo>
                    <a:pt x="160" y="127"/>
                  </a:lnTo>
                  <a:lnTo>
                    <a:pt x="156" y="117"/>
                  </a:lnTo>
                  <a:lnTo>
                    <a:pt x="89" y="76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5" y="20"/>
                  </a:lnTo>
                  <a:lnTo>
                    <a:pt x="0" y="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48" y="25"/>
                  </a:lnTo>
                  <a:lnTo>
                    <a:pt x="92" y="57"/>
                  </a:lnTo>
                  <a:lnTo>
                    <a:pt x="133" y="90"/>
                  </a:lnTo>
                  <a:lnTo>
                    <a:pt x="172" y="122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5" name="Freeform 309">
              <a:extLst>
                <a:ext uri="{FF2B5EF4-FFF2-40B4-BE49-F238E27FC236}">
                  <a16:creationId xmlns:a16="http://schemas.microsoft.com/office/drawing/2014/main" id="{48CDF2B1-78CC-47AF-B17B-29E5618EA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3307"/>
              <a:ext cx="94" cy="77"/>
            </a:xfrm>
            <a:custGeom>
              <a:avLst/>
              <a:gdLst>
                <a:gd name="T0" fmla="*/ 2 w 125"/>
                <a:gd name="T1" fmla="*/ 2 h 102"/>
                <a:gd name="T2" fmla="*/ 2 w 125"/>
                <a:gd name="T3" fmla="*/ 2 h 102"/>
                <a:gd name="T4" fmla="*/ 2 w 125"/>
                <a:gd name="T5" fmla="*/ 2 h 102"/>
                <a:gd name="T6" fmla="*/ 2 w 125"/>
                <a:gd name="T7" fmla="*/ 2 h 102"/>
                <a:gd name="T8" fmla="*/ 6 w 125"/>
                <a:gd name="T9" fmla="*/ 5 h 102"/>
                <a:gd name="T10" fmla="*/ 6 w 125"/>
                <a:gd name="T11" fmla="*/ 6 h 102"/>
                <a:gd name="T12" fmla="*/ 8 w 125"/>
                <a:gd name="T13" fmla="*/ 6 h 102"/>
                <a:gd name="T14" fmla="*/ 8 w 125"/>
                <a:gd name="T15" fmla="*/ 6 h 102"/>
                <a:gd name="T16" fmla="*/ 8 w 125"/>
                <a:gd name="T17" fmla="*/ 6 h 102"/>
                <a:gd name="T18" fmla="*/ 8 w 125"/>
                <a:gd name="T19" fmla="*/ 6 h 102"/>
                <a:gd name="T20" fmla="*/ 7 w 125"/>
                <a:gd name="T21" fmla="*/ 6 h 102"/>
                <a:gd name="T22" fmla="*/ 6 w 125"/>
                <a:gd name="T23" fmla="*/ 6 h 102"/>
                <a:gd name="T24" fmla="*/ 2 w 125"/>
                <a:gd name="T25" fmla="*/ 2 h 102"/>
                <a:gd name="T26" fmla="*/ 2 w 125"/>
                <a:gd name="T27" fmla="*/ 2 h 102"/>
                <a:gd name="T28" fmla="*/ 2 w 125"/>
                <a:gd name="T29" fmla="*/ 2 h 102"/>
                <a:gd name="T30" fmla="*/ 0 w 125"/>
                <a:gd name="T31" fmla="*/ 2 h 102"/>
                <a:gd name="T32" fmla="*/ 0 w 125"/>
                <a:gd name="T33" fmla="*/ 2 h 102"/>
                <a:gd name="T34" fmla="*/ 2 w 125"/>
                <a:gd name="T35" fmla="*/ 0 h 102"/>
                <a:gd name="T36" fmla="*/ 2 w 125"/>
                <a:gd name="T37" fmla="*/ 2 h 1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5"/>
                <a:gd name="T58" fmla="*/ 0 h 102"/>
                <a:gd name="T59" fmla="*/ 125 w 125"/>
                <a:gd name="T60" fmla="*/ 102 h 1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5" h="102">
                  <a:moveTo>
                    <a:pt x="6" y="2"/>
                  </a:moveTo>
                  <a:lnTo>
                    <a:pt x="9" y="5"/>
                  </a:lnTo>
                  <a:lnTo>
                    <a:pt x="16" y="9"/>
                  </a:lnTo>
                  <a:lnTo>
                    <a:pt x="36" y="28"/>
                  </a:lnTo>
                  <a:lnTo>
                    <a:pt x="89" y="69"/>
                  </a:lnTo>
                  <a:lnTo>
                    <a:pt x="109" y="88"/>
                  </a:lnTo>
                  <a:lnTo>
                    <a:pt x="119" y="95"/>
                  </a:lnTo>
                  <a:lnTo>
                    <a:pt x="123" y="99"/>
                  </a:lnTo>
                  <a:lnTo>
                    <a:pt x="125" y="102"/>
                  </a:lnTo>
                  <a:lnTo>
                    <a:pt x="123" y="99"/>
                  </a:lnTo>
                  <a:lnTo>
                    <a:pt x="116" y="97"/>
                  </a:lnTo>
                  <a:lnTo>
                    <a:pt x="105" y="88"/>
                  </a:lnTo>
                  <a:lnTo>
                    <a:pt x="25" y="30"/>
                  </a:lnTo>
                  <a:lnTo>
                    <a:pt x="11" y="21"/>
                  </a:lnTo>
                  <a:lnTo>
                    <a:pt x="4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6" y="2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6" name="Freeform 310">
              <a:extLst>
                <a:ext uri="{FF2B5EF4-FFF2-40B4-BE49-F238E27FC236}">
                  <a16:creationId xmlns:a16="http://schemas.microsoft.com/office/drawing/2014/main" id="{AFA8FE19-E4C9-4112-8020-AB10E9EC1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" y="3332"/>
              <a:ext cx="60" cy="45"/>
            </a:xfrm>
            <a:custGeom>
              <a:avLst/>
              <a:gdLst>
                <a:gd name="T0" fmla="*/ 5 w 80"/>
                <a:gd name="T1" fmla="*/ 4 h 60"/>
                <a:gd name="T2" fmla="*/ 5 w 80"/>
                <a:gd name="T3" fmla="*/ 4 h 60"/>
                <a:gd name="T4" fmla="*/ 5 w 80"/>
                <a:gd name="T5" fmla="*/ 4 h 60"/>
                <a:gd name="T6" fmla="*/ 5 w 80"/>
                <a:gd name="T7" fmla="*/ 4 h 60"/>
                <a:gd name="T8" fmla="*/ 4 w 80"/>
                <a:gd name="T9" fmla="*/ 4 h 60"/>
                <a:gd name="T10" fmla="*/ 2 w 80"/>
                <a:gd name="T11" fmla="*/ 2 h 60"/>
                <a:gd name="T12" fmla="*/ 2 w 80"/>
                <a:gd name="T13" fmla="*/ 2 h 60"/>
                <a:gd name="T14" fmla="*/ 0 w 80"/>
                <a:gd name="T15" fmla="*/ 2 h 60"/>
                <a:gd name="T16" fmla="*/ 0 w 80"/>
                <a:gd name="T17" fmla="*/ 2 h 60"/>
                <a:gd name="T18" fmla="*/ 2 w 80"/>
                <a:gd name="T19" fmla="*/ 0 h 60"/>
                <a:gd name="T20" fmla="*/ 2 w 80"/>
                <a:gd name="T21" fmla="*/ 2 h 60"/>
                <a:gd name="T22" fmla="*/ 3 w 80"/>
                <a:gd name="T23" fmla="*/ 2 h 60"/>
                <a:gd name="T24" fmla="*/ 4 w 80"/>
                <a:gd name="T25" fmla="*/ 3 h 60"/>
                <a:gd name="T26" fmla="*/ 5 w 80"/>
                <a:gd name="T27" fmla="*/ 4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"/>
                <a:gd name="T43" fmla="*/ 0 h 60"/>
                <a:gd name="T44" fmla="*/ 80 w 80"/>
                <a:gd name="T45" fmla="*/ 60 h 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" h="60">
                  <a:moveTo>
                    <a:pt x="80" y="50"/>
                  </a:moveTo>
                  <a:lnTo>
                    <a:pt x="80" y="57"/>
                  </a:lnTo>
                  <a:lnTo>
                    <a:pt x="77" y="60"/>
                  </a:lnTo>
                  <a:lnTo>
                    <a:pt x="73" y="60"/>
                  </a:lnTo>
                  <a:lnTo>
                    <a:pt x="66" y="60"/>
                  </a:lnTo>
                  <a:lnTo>
                    <a:pt x="34" y="32"/>
                  </a:lnTo>
                  <a:lnTo>
                    <a:pt x="18" y="18"/>
                  </a:lnTo>
                  <a:lnTo>
                    <a:pt x="0" y="9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1" y="30"/>
                  </a:lnTo>
                  <a:lnTo>
                    <a:pt x="59" y="41"/>
                  </a:lnTo>
                  <a:lnTo>
                    <a:pt x="80" y="5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7" name="Freeform 311">
              <a:extLst>
                <a:ext uri="{FF2B5EF4-FFF2-40B4-BE49-F238E27FC236}">
                  <a16:creationId xmlns:a16="http://schemas.microsoft.com/office/drawing/2014/main" id="{17C05330-35F5-4B3C-9965-1F532EB19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1" y="3344"/>
              <a:ext cx="52" cy="111"/>
            </a:xfrm>
            <a:custGeom>
              <a:avLst/>
              <a:gdLst>
                <a:gd name="T0" fmla="*/ 0 w 69"/>
                <a:gd name="T1" fmla="*/ 8 h 147"/>
                <a:gd name="T2" fmla="*/ 0 w 69"/>
                <a:gd name="T3" fmla="*/ 8 h 147"/>
                <a:gd name="T4" fmla="*/ 2 w 69"/>
                <a:gd name="T5" fmla="*/ 8 h 147"/>
                <a:gd name="T6" fmla="*/ 2 w 69"/>
                <a:gd name="T7" fmla="*/ 5 h 147"/>
                <a:gd name="T8" fmla="*/ 2 w 69"/>
                <a:gd name="T9" fmla="*/ 2 h 147"/>
                <a:gd name="T10" fmla="*/ 3 w 69"/>
                <a:gd name="T11" fmla="*/ 2 h 147"/>
                <a:gd name="T12" fmla="*/ 3 w 69"/>
                <a:gd name="T13" fmla="*/ 2 h 147"/>
                <a:gd name="T14" fmla="*/ 4 w 69"/>
                <a:gd name="T15" fmla="*/ 0 h 147"/>
                <a:gd name="T16" fmla="*/ 4 w 69"/>
                <a:gd name="T17" fmla="*/ 0 h 147"/>
                <a:gd name="T18" fmla="*/ 4 w 69"/>
                <a:gd name="T19" fmla="*/ 2 h 147"/>
                <a:gd name="T20" fmla="*/ 5 w 69"/>
                <a:gd name="T21" fmla="*/ 2 h 147"/>
                <a:gd name="T22" fmla="*/ 5 w 69"/>
                <a:gd name="T23" fmla="*/ 4 h 147"/>
                <a:gd name="T24" fmla="*/ 5 w 69"/>
                <a:gd name="T25" fmla="*/ 4 h 147"/>
                <a:gd name="T26" fmla="*/ 4 w 69"/>
                <a:gd name="T27" fmla="*/ 5 h 147"/>
                <a:gd name="T28" fmla="*/ 4 w 69"/>
                <a:gd name="T29" fmla="*/ 6 h 147"/>
                <a:gd name="T30" fmla="*/ 3 w 69"/>
                <a:gd name="T31" fmla="*/ 6 h 147"/>
                <a:gd name="T32" fmla="*/ 2 w 69"/>
                <a:gd name="T33" fmla="*/ 8 h 147"/>
                <a:gd name="T34" fmla="*/ 0 w 69"/>
                <a:gd name="T35" fmla="*/ 8 h 1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147"/>
                <a:gd name="T56" fmla="*/ 69 w 69"/>
                <a:gd name="T57" fmla="*/ 147 h 1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147">
                  <a:moveTo>
                    <a:pt x="0" y="147"/>
                  </a:moveTo>
                  <a:lnTo>
                    <a:pt x="0" y="138"/>
                  </a:lnTo>
                  <a:lnTo>
                    <a:pt x="5" y="122"/>
                  </a:lnTo>
                  <a:lnTo>
                    <a:pt x="18" y="78"/>
                  </a:lnTo>
                  <a:lnTo>
                    <a:pt x="34" y="34"/>
                  </a:lnTo>
                  <a:lnTo>
                    <a:pt x="39" y="18"/>
                  </a:lnTo>
                  <a:lnTo>
                    <a:pt x="44" y="7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7" y="2"/>
                  </a:lnTo>
                  <a:lnTo>
                    <a:pt x="67" y="30"/>
                  </a:lnTo>
                  <a:lnTo>
                    <a:pt x="69" y="50"/>
                  </a:lnTo>
                  <a:lnTo>
                    <a:pt x="69" y="64"/>
                  </a:lnTo>
                  <a:lnTo>
                    <a:pt x="62" y="78"/>
                  </a:lnTo>
                  <a:lnTo>
                    <a:pt x="53" y="92"/>
                  </a:lnTo>
                  <a:lnTo>
                    <a:pt x="39" y="106"/>
                  </a:lnTo>
                  <a:lnTo>
                    <a:pt x="21" y="124"/>
                  </a:lnTo>
                  <a:lnTo>
                    <a:pt x="0" y="147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8" name="Freeform 312">
              <a:extLst>
                <a:ext uri="{FF2B5EF4-FFF2-40B4-BE49-F238E27FC236}">
                  <a16:creationId xmlns:a16="http://schemas.microsoft.com/office/drawing/2014/main" id="{A195222F-26BC-41DF-9BD9-31073E6DA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" y="3368"/>
              <a:ext cx="162" cy="473"/>
            </a:xfrm>
            <a:custGeom>
              <a:avLst/>
              <a:gdLst>
                <a:gd name="T0" fmla="*/ 2 w 215"/>
                <a:gd name="T1" fmla="*/ 2 h 623"/>
                <a:gd name="T2" fmla="*/ 2 w 215"/>
                <a:gd name="T3" fmla="*/ 4 h 623"/>
                <a:gd name="T4" fmla="*/ 3 w 215"/>
                <a:gd name="T5" fmla="*/ 6 h 623"/>
                <a:gd name="T6" fmla="*/ 5 w 215"/>
                <a:gd name="T7" fmla="*/ 11 h 623"/>
                <a:gd name="T8" fmla="*/ 5 w 215"/>
                <a:gd name="T9" fmla="*/ 11 h 623"/>
                <a:gd name="T10" fmla="*/ 5 w 215"/>
                <a:gd name="T11" fmla="*/ 13 h 623"/>
                <a:gd name="T12" fmla="*/ 5 w 215"/>
                <a:gd name="T13" fmla="*/ 14 h 623"/>
                <a:gd name="T14" fmla="*/ 6 w 215"/>
                <a:gd name="T15" fmla="*/ 15 h 623"/>
                <a:gd name="T16" fmla="*/ 6 w 215"/>
                <a:gd name="T17" fmla="*/ 17 h 623"/>
                <a:gd name="T18" fmla="*/ 8 w 215"/>
                <a:gd name="T19" fmla="*/ 19 h 623"/>
                <a:gd name="T20" fmla="*/ 8 w 215"/>
                <a:gd name="T21" fmla="*/ 24 h 623"/>
                <a:gd name="T22" fmla="*/ 10 w 215"/>
                <a:gd name="T23" fmla="*/ 29 h 623"/>
                <a:gd name="T24" fmla="*/ 11 w 215"/>
                <a:gd name="T25" fmla="*/ 32 h 623"/>
                <a:gd name="T26" fmla="*/ 11 w 215"/>
                <a:gd name="T27" fmla="*/ 33 h 623"/>
                <a:gd name="T28" fmla="*/ 11 w 215"/>
                <a:gd name="T29" fmla="*/ 35 h 623"/>
                <a:gd name="T30" fmla="*/ 13 w 215"/>
                <a:gd name="T31" fmla="*/ 37 h 623"/>
                <a:gd name="T32" fmla="*/ 13 w 215"/>
                <a:gd name="T33" fmla="*/ 38 h 623"/>
                <a:gd name="T34" fmla="*/ 13 w 215"/>
                <a:gd name="T35" fmla="*/ 39 h 623"/>
                <a:gd name="T36" fmla="*/ 13 w 215"/>
                <a:gd name="T37" fmla="*/ 39 h 623"/>
                <a:gd name="T38" fmla="*/ 13 w 215"/>
                <a:gd name="T39" fmla="*/ 39 h 623"/>
                <a:gd name="T40" fmla="*/ 12 w 215"/>
                <a:gd name="T41" fmla="*/ 39 h 623"/>
                <a:gd name="T42" fmla="*/ 11 w 215"/>
                <a:gd name="T43" fmla="*/ 38 h 623"/>
                <a:gd name="T44" fmla="*/ 11 w 215"/>
                <a:gd name="T45" fmla="*/ 38 h 623"/>
                <a:gd name="T46" fmla="*/ 11 w 215"/>
                <a:gd name="T47" fmla="*/ 38 h 623"/>
                <a:gd name="T48" fmla="*/ 11 w 215"/>
                <a:gd name="T49" fmla="*/ 37 h 623"/>
                <a:gd name="T50" fmla="*/ 11 w 215"/>
                <a:gd name="T51" fmla="*/ 37 h 623"/>
                <a:gd name="T52" fmla="*/ 11 w 215"/>
                <a:gd name="T53" fmla="*/ 35 h 623"/>
                <a:gd name="T54" fmla="*/ 10 w 215"/>
                <a:gd name="T55" fmla="*/ 33 h 623"/>
                <a:gd name="T56" fmla="*/ 10 w 215"/>
                <a:gd name="T57" fmla="*/ 30 h 623"/>
                <a:gd name="T58" fmla="*/ 8 w 215"/>
                <a:gd name="T59" fmla="*/ 28 h 623"/>
                <a:gd name="T60" fmla="*/ 6 w 215"/>
                <a:gd name="T61" fmla="*/ 23 h 623"/>
                <a:gd name="T62" fmla="*/ 5 w 215"/>
                <a:gd name="T63" fmla="*/ 16 h 623"/>
                <a:gd name="T64" fmla="*/ 5 w 215"/>
                <a:gd name="T65" fmla="*/ 14 h 623"/>
                <a:gd name="T66" fmla="*/ 4 w 215"/>
                <a:gd name="T67" fmla="*/ 11 h 623"/>
                <a:gd name="T68" fmla="*/ 3 w 215"/>
                <a:gd name="T69" fmla="*/ 8 h 623"/>
                <a:gd name="T70" fmla="*/ 2 w 215"/>
                <a:gd name="T71" fmla="*/ 7 h 623"/>
                <a:gd name="T72" fmla="*/ 2 w 215"/>
                <a:gd name="T73" fmla="*/ 6 h 623"/>
                <a:gd name="T74" fmla="*/ 2 w 215"/>
                <a:gd name="T75" fmla="*/ 5 h 623"/>
                <a:gd name="T76" fmla="*/ 2 w 215"/>
                <a:gd name="T77" fmla="*/ 5 h 623"/>
                <a:gd name="T78" fmla="*/ 2 w 215"/>
                <a:gd name="T79" fmla="*/ 3 h 623"/>
                <a:gd name="T80" fmla="*/ 2 w 215"/>
                <a:gd name="T81" fmla="*/ 2 h 623"/>
                <a:gd name="T82" fmla="*/ 0 w 215"/>
                <a:gd name="T83" fmla="*/ 2 h 623"/>
                <a:gd name="T84" fmla="*/ 0 w 215"/>
                <a:gd name="T85" fmla="*/ 0 h 623"/>
                <a:gd name="T86" fmla="*/ 2 w 215"/>
                <a:gd name="T87" fmla="*/ 2 h 623"/>
                <a:gd name="T88" fmla="*/ 2 w 215"/>
                <a:gd name="T89" fmla="*/ 2 h 623"/>
                <a:gd name="T90" fmla="*/ 2 w 215"/>
                <a:gd name="T91" fmla="*/ 2 h 623"/>
                <a:gd name="T92" fmla="*/ 2 w 215"/>
                <a:gd name="T93" fmla="*/ 2 h 6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5"/>
                <a:gd name="T142" fmla="*/ 0 h 623"/>
                <a:gd name="T143" fmla="*/ 215 w 215"/>
                <a:gd name="T144" fmla="*/ 623 h 6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5" h="623">
                  <a:moveTo>
                    <a:pt x="28" y="21"/>
                  </a:moveTo>
                  <a:lnTo>
                    <a:pt x="34" y="62"/>
                  </a:lnTo>
                  <a:lnTo>
                    <a:pt x="44" y="102"/>
                  </a:lnTo>
                  <a:lnTo>
                    <a:pt x="66" y="182"/>
                  </a:lnTo>
                  <a:lnTo>
                    <a:pt x="71" y="187"/>
                  </a:lnTo>
                  <a:lnTo>
                    <a:pt x="76" y="201"/>
                  </a:lnTo>
                  <a:lnTo>
                    <a:pt x="85" y="219"/>
                  </a:lnTo>
                  <a:lnTo>
                    <a:pt x="94" y="245"/>
                  </a:lnTo>
                  <a:lnTo>
                    <a:pt x="103" y="275"/>
                  </a:lnTo>
                  <a:lnTo>
                    <a:pt x="115" y="307"/>
                  </a:lnTo>
                  <a:lnTo>
                    <a:pt x="140" y="381"/>
                  </a:lnTo>
                  <a:lnTo>
                    <a:pt x="165" y="457"/>
                  </a:lnTo>
                  <a:lnTo>
                    <a:pt x="176" y="492"/>
                  </a:lnTo>
                  <a:lnTo>
                    <a:pt x="188" y="526"/>
                  </a:lnTo>
                  <a:lnTo>
                    <a:pt x="197" y="556"/>
                  </a:lnTo>
                  <a:lnTo>
                    <a:pt x="204" y="579"/>
                  </a:lnTo>
                  <a:lnTo>
                    <a:pt x="211" y="598"/>
                  </a:lnTo>
                  <a:lnTo>
                    <a:pt x="215" y="612"/>
                  </a:lnTo>
                  <a:lnTo>
                    <a:pt x="211" y="621"/>
                  </a:lnTo>
                  <a:lnTo>
                    <a:pt x="206" y="623"/>
                  </a:lnTo>
                  <a:lnTo>
                    <a:pt x="201" y="623"/>
                  </a:lnTo>
                  <a:lnTo>
                    <a:pt x="188" y="600"/>
                  </a:lnTo>
                  <a:lnTo>
                    <a:pt x="188" y="598"/>
                  </a:lnTo>
                  <a:lnTo>
                    <a:pt x="185" y="593"/>
                  </a:lnTo>
                  <a:lnTo>
                    <a:pt x="183" y="586"/>
                  </a:lnTo>
                  <a:lnTo>
                    <a:pt x="181" y="577"/>
                  </a:lnTo>
                  <a:lnTo>
                    <a:pt x="174" y="554"/>
                  </a:lnTo>
                  <a:lnTo>
                    <a:pt x="165" y="522"/>
                  </a:lnTo>
                  <a:lnTo>
                    <a:pt x="153" y="482"/>
                  </a:lnTo>
                  <a:lnTo>
                    <a:pt x="140" y="441"/>
                  </a:lnTo>
                  <a:lnTo>
                    <a:pt x="110" y="349"/>
                  </a:lnTo>
                  <a:lnTo>
                    <a:pt x="82" y="256"/>
                  </a:lnTo>
                  <a:lnTo>
                    <a:pt x="69" y="212"/>
                  </a:lnTo>
                  <a:lnTo>
                    <a:pt x="55" y="173"/>
                  </a:lnTo>
                  <a:lnTo>
                    <a:pt x="46" y="139"/>
                  </a:lnTo>
                  <a:lnTo>
                    <a:pt x="37" y="111"/>
                  </a:lnTo>
                  <a:lnTo>
                    <a:pt x="30" y="92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14" y="46"/>
                  </a:lnTo>
                  <a:lnTo>
                    <a:pt x="5" y="1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9" y="7"/>
                  </a:lnTo>
                  <a:lnTo>
                    <a:pt x="18" y="16"/>
                  </a:lnTo>
                  <a:lnTo>
                    <a:pt x="28" y="21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9" name="Freeform 313">
              <a:extLst>
                <a:ext uri="{FF2B5EF4-FFF2-40B4-BE49-F238E27FC236}">
                  <a16:creationId xmlns:a16="http://schemas.microsoft.com/office/drawing/2014/main" id="{041C149F-08B5-4033-B7D9-401104D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" y="3358"/>
              <a:ext cx="151" cy="442"/>
            </a:xfrm>
            <a:custGeom>
              <a:avLst/>
              <a:gdLst>
                <a:gd name="T0" fmla="*/ 12 w 200"/>
                <a:gd name="T1" fmla="*/ 35 h 584"/>
                <a:gd name="T2" fmla="*/ 11 w 200"/>
                <a:gd name="T3" fmla="*/ 36 h 584"/>
                <a:gd name="T4" fmla="*/ 11 w 200"/>
                <a:gd name="T5" fmla="*/ 36 h 584"/>
                <a:gd name="T6" fmla="*/ 11 w 200"/>
                <a:gd name="T7" fmla="*/ 35 h 584"/>
                <a:gd name="T8" fmla="*/ 11 w 200"/>
                <a:gd name="T9" fmla="*/ 34 h 584"/>
                <a:gd name="T10" fmla="*/ 11 w 200"/>
                <a:gd name="T11" fmla="*/ 32 h 584"/>
                <a:gd name="T12" fmla="*/ 10 w 200"/>
                <a:gd name="T13" fmla="*/ 30 h 584"/>
                <a:gd name="T14" fmla="*/ 8 w 200"/>
                <a:gd name="T15" fmla="*/ 28 h 584"/>
                <a:gd name="T16" fmla="*/ 8 w 200"/>
                <a:gd name="T17" fmla="*/ 26 h 584"/>
                <a:gd name="T18" fmla="*/ 6 w 200"/>
                <a:gd name="T19" fmla="*/ 20 h 584"/>
                <a:gd name="T20" fmla="*/ 5 w 200"/>
                <a:gd name="T21" fmla="*/ 15 h 584"/>
                <a:gd name="T22" fmla="*/ 4 w 200"/>
                <a:gd name="T23" fmla="*/ 13 h 584"/>
                <a:gd name="T24" fmla="*/ 4 w 200"/>
                <a:gd name="T25" fmla="*/ 11 h 584"/>
                <a:gd name="T26" fmla="*/ 3 w 200"/>
                <a:gd name="T27" fmla="*/ 8 h 584"/>
                <a:gd name="T28" fmla="*/ 2 w 200"/>
                <a:gd name="T29" fmla="*/ 8 h 584"/>
                <a:gd name="T30" fmla="*/ 2 w 200"/>
                <a:gd name="T31" fmla="*/ 6 h 584"/>
                <a:gd name="T32" fmla="*/ 2 w 200"/>
                <a:gd name="T33" fmla="*/ 5 h 584"/>
                <a:gd name="T34" fmla="*/ 2 w 200"/>
                <a:gd name="T35" fmla="*/ 5 h 584"/>
                <a:gd name="T36" fmla="*/ 0 w 200"/>
                <a:gd name="T37" fmla="*/ 0 h 584"/>
                <a:gd name="T38" fmla="*/ 2 w 200"/>
                <a:gd name="T39" fmla="*/ 0 h 584"/>
                <a:gd name="T40" fmla="*/ 3 w 200"/>
                <a:gd name="T41" fmla="*/ 4 h 584"/>
                <a:gd name="T42" fmla="*/ 4 w 200"/>
                <a:gd name="T43" fmla="*/ 8 h 584"/>
                <a:gd name="T44" fmla="*/ 6 w 200"/>
                <a:gd name="T45" fmla="*/ 17 h 584"/>
                <a:gd name="T46" fmla="*/ 10 w 200"/>
                <a:gd name="T47" fmla="*/ 26 h 584"/>
                <a:gd name="T48" fmla="*/ 11 w 200"/>
                <a:gd name="T49" fmla="*/ 31 h 584"/>
                <a:gd name="T50" fmla="*/ 12 w 200"/>
                <a:gd name="T51" fmla="*/ 35 h 5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"/>
                <a:gd name="T79" fmla="*/ 0 h 584"/>
                <a:gd name="T80" fmla="*/ 200 w 200"/>
                <a:gd name="T81" fmla="*/ 584 h 5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" h="584">
                  <a:moveTo>
                    <a:pt x="200" y="575"/>
                  </a:moveTo>
                  <a:lnTo>
                    <a:pt x="193" y="577"/>
                  </a:lnTo>
                  <a:lnTo>
                    <a:pt x="193" y="584"/>
                  </a:lnTo>
                  <a:lnTo>
                    <a:pt x="188" y="570"/>
                  </a:lnTo>
                  <a:lnTo>
                    <a:pt x="179" y="552"/>
                  </a:lnTo>
                  <a:lnTo>
                    <a:pt x="170" y="524"/>
                  </a:lnTo>
                  <a:lnTo>
                    <a:pt x="158" y="494"/>
                  </a:lnTo>
                  <a:lnTo>
                    <a:pt x="147" y="457"/>
                  </a:lnTo>
                  <a:lnTo>
                    <a:pt x="133" y="418"/>
                  </a:lnTo>
                  <a:lnTo>
                    <a:pt x="106" y="335"/>
                  </a:lnTo>
                  <a:lnTo>
                    <a:pt x="78" y="252"/>
                  </a:lnTo>
                  <a:lnTo>
                    <a:pt x="65" y="213"/>
                  </a:lnTo>
                  <a:lnTo>
                    <a:pt x="53" y="178"/>
                  </a:lnTo>
                  <a:lnTo>
                    <a:pt x="44" y="146"/>
                  </a:lnTo>
                  <a:lnTo>
                    <a:pt x="37" y="118"/>
                  </a:lnTo>
                  <a:lnTo>
                    <a:pt x="32" y="97"/>
                  </a:lnTo>
                  <a:lnTo>
                    <a:pt x="28" y="86"/>
                  </a:lnTo>
                  <a:lnTo>
                    <a:pt x="19" y="74"/>
                  </a:lnTo>
                  <a:lnTo>
                    <a:pt x="0" y="0"/>
                  </a:lnTo>
                  <a:lnTo>
                    <a:pt x="7" y="0"/>
                  </a:lnTo>
                  <a:lnTo>
                    <a:pt x="39" y="65"/>
                  </a:lnTo>
                  <a:lnTo>
                    <a:pt x="65" y="134"/>
                  </a:lnTo>
                  <a:lnTo>
                    <a:pt x="113" y="282"/>
                  </a:lnTo>
                  <a:lnTo>
                    <a:pt x="154" y="432"/>
                  </a:lnTo>
                  <a:lnTo>
                    <a:pt x="174" y="506"/>
                  </a:lnTo>
                  <a:lnTo>
                    <a:pt x="200" y="575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80" name="Freeform 314">
              <a:extLst>
                <a:ext uri="{FF2B5EF4-FFF2-40B4-BE49-F238E27FC236}">
                  <a16:creationId xmlns:a16="http://schemas.microsoft.com/office/drawing/2014/main" id="{EAB4615B-889F-4CDF-867D-C27831648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1" y="3359"/>
              <a:ext cx="33" cy="27"/>
            </a:xfrm>
            <a:custGeom>
              <a:avLst/>
              <a:gdLst>
                <a:gd name="T0" fmla="*/ 2 w 44"/>
                <a:gd name="T1" fmla="*/ 2 h 35"/>
                <a:gd name="T2" fmla="*/ 2 w 44"/>
                <a:gd name="T3" fmla="*/ 2 h 35"/>
                <a:gd name="T4" fmla="*/ 0 w 44"/>
                <a:gd name="T5" fmla="*/ 2 h 35"/>
                <a:gd name="T6" fmla="*/ 0 w 44"/>
                <a:gd name="T7" fmla="*/ 0 h 35"/>
                <a:gd name="T8" fmla="*/ 3 w 44"/>
                <a:gd name="T9" fmla="*/ 2 h 35"/>
                <a:gd name="T10" fmla="*/ 3 w 44"/>
                <a:gd name="T11" fmla="*/ 2 h 35"/>
                <a:gd name="T12" fmla="*/ 3 w 44"/>
                <a:gd name="T13" fmla="*/ 2 h 35"/>
                <a:gd name="T14" fmla="*/ 3 w 44"/>
                <a:gd name="T15" fmla="*/ 2 h 35"/>
                <a:gd name="T16" fmla="*/ 3 w 44"/>
                <a:gd name="T17" fmla="*/ 2 h 35"/>
                <a:gd name="T18" fmla="*/ 2 w 44"/>
                <a:gd name="T19" fmla="*/ 2 h 35"/>
                <a:gd name="T20" fmla="*/ 2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35"/>
                <a:gd name="T35" fmla="*/ 44 w 44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35">
                  <a:moveTo>
                    <a:pt x="18" y="33"/>
                  </a:moveTo>
                  <a:lnTo>
                    <a:pt x="12" y="1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4" y="28"/>
                  </a:lnTo>
                  <a:lnTo>
                    <a:pt x="44" y="33"/>
                  </a:lnTo>
                  <a:lnTo>
                    <a:pt x="39" y="35"/>
                  </a:lnTo>
                  <a:lnTo>
                    <a:pt x="32" y="35"/>
                  </a:lnTo>
                  <a:lnTo>
                    <a:pt x="18" y="33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81" name="Freeform 315">
              <a:extLst>
                <a:ext uri="{FF2B5EF4-FFF2-40B4-BE49-F238E27FC236}">
                  <a16:creationId xmlns:a16="http://schemas.microsoft.com/office/drawing/2014/main" id="{74E96FE6-D0E7-44FC-A626-9562E8A5A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4" y="3367"/>
              <a:ext cx="173" cy="530"/>
            </a:xfrm>
            <a:custGeom>
              <a:avLst/>
              <a:gdLst>
                <a:gd name="T0" fmla="*/ 14 w 229"/>
                <a:gd name="T1" fmla="*/ 42 h 699"/>
                <a:gd name="T2" fmla="*/ 14 w 229"/>
                <a:gd name="T3" fmla="*/ 44 h 699"/>
                <a:gd name="T4" fmla="*/ 14 w 229"/>
                <a:gd name="T5" fmla="*/ 44 h 699"/>
                <a:gd name="T6" fmla="*/ 11 w 229"/>
                <a:gd name="T7" fmla="*/ 39 h 699"/>
                <a:gd name="T8" fmla="*/ 10 w 229"/>
                <a:gd name="T9" fmla="*/ 33 h 699"/>
                <a:gd name="T10" fmla="*/ 6 w 229"/>
                <a:gd name="T11" fmla="*/ 23 h 699"/>
                <a:gd name="T12" fmla="*/ 0 w 229"/>
                <a:gd name="T13" fmla="*/ 2 h 699"/>
                <a:gd name="T14" fmla="*/ 0 w 229"/>
                <a:gd name="T15" fmla="*/ 0 h 699"/>
                <a:gd name="T16" fmla="*/ 2 w 229"/>
                <a:gd name="T17" fmla="*/ 0 h 699"/>
                <a:gd name="T18" fmla="*/ 2 w 229"/>
                <a:gd name="T19" fmla="*/ 0 h 699"/>
                <a:gd name="T20" fmla="*/ 2 w 229"/>
                <a:gd name="T21" fmla="*/ 2 h 699"/>
                <a:gd name="T22" fmla="*/ 2 w 229"/>
                <a:gd name="T23" fmla="*/ 2 h 699"/>
                <a:gd name="T24" fmla="*/ 2 w 229"/>
                <a:gd name="T25" fmla="*/ 2 h 699"/>
                <a:gd name="T26" fmla="*/ 2 w 229"/>
                <a:gd name="T27" fmla="*/ 2 h 699"/>
                <a:gd name="T28" fmla="*/ 2 w 229"/>
                <a:gd name="T29" fmla="*/ 3 h 699"/>
                <a:gd name="T30" fmla="*/ 2 w 229"/>
                <a:gd name="T31" fmla="*/ 4 h 699"/>
                <a:gd name="T32" fmla="*/ 3 w 229"/>
                <a:gd name="T33" fmla="*/ 6 h 699"/>
                <a:gd name="T34" fmla="*/ 4 w 229"/>
                <a:gd name="T35" fmla="*/ 10 h 699"/>
                <a:gd name="T36" fmla="*/ 5 w 229"/>
                <a:gd name="T37" fmla="*/ 13 h 699"/>
                <a:gd name="T38" fmla="*/ 8 w 229"/>
                <a:gd name="T39" fmla="*/ 20 h 699"/>
                <a:gd name="T40" fmla="*/ 10 w 229"/>
                <a:gd name="T41" fmla="*/ 28 h 699"/>
                <a:gd name="T42" fmla="*/ 11 w 229"/>
                <a:gd name="T43" fmla="*/ 32 h 699"/>
                <a:gd name="T44" fmla="*/ 11 w 229"/>
                <a:gd name="T45" fmla="*/ 35 h 699"/>
                <a:gd name="T46" fmla="*/ 13 w 229"/>
                <a:gd name="T47" fmla="*/ 37 h 699"/>
                <a:gd name="T48" fmla="*/ 13 w 229"/>
                <a:gd name="T49" fmla="*/ 40 h 699"/>
                <a:gd name="T50" fmla="*/ 14 w 229"/>
                <a:gd name="T51" fmla="*/ 41 h 699"/>
                <a:gd name="T52" fmla="*/ 14 w 229"/>
                <a:gd name="T53" fmla="*/ 42 h 699"/>
                <a:gd name="T54" fmla="*/ 14 w 229"/>
                <a:gd name="T55" fmla="*/ 42 h 699"/>
                <a:gd name="T56" fmla="*/ 14 w 229"/>
                <a:gd name="T57" fmla="*/ 42 h 6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9"/>
                <a:gd name="T88" fmla="*/ 0 h 699"/>
                <a:gd name="T89" fmla="*/ 229 w 229"/>
                <a:gd name="T90" fmla="*/ 699 h 69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9" h="699">
                  <a:moveTo>
                    <a:pt x="229" y="674"/>
                  </a:moveTo>
                  <a:lnTo>
                    <a:pt x="227" y="699"/>
                  </a:lnTo>
                  <a:lnTo>
                    <a:pt x="222" y="699"/>
                  </a:lnTo>
                  <a:lnTo>
                    <a:pt x="188" y="616"/>
                  </a:lnTo>
                  <a:lnTo>
                    <a:pt x="156" y="531"/>
                  </a:lnTo>
                  <a:lnTo>
                    <a:pt x="101" y="355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19" y="9"/>
                  </a:lnTo>
                  <a:lnTo>
                    <a:pt x="23" y="18"/>
                  </a:lnTo>
                  <a:lnTo>
                    <a:pt x="25" y="32"/>
                  </a:lnTo>
                  <a:lnTo>
                    <a:pt x="30" y="48"/>
                  </a:lnTo>
                  <a:lnTo>
                    <a:pt x="37" y="64"/>
                  </a:lnTo>
                  <a:lnTo>
                    <a:pt x="48" y="108"/>
                  </a:lnTo>
                  <a:lnTo>
                    <a:pt x="64" y="157"/>
                  </a:lnTo>
                  <a:lnTo>
                    <a:pt x="80" y="210"/>
                  </a:lnTo>
                  <a:lnTo>
                    <a:pt x="119" y="328"/>
                  </a:lnTo>
                  <a:lnTo>
                    <a:pt x="158" y="448"/>
                  </a:lnTo>
                  <a:lnTo>
                    <a:pt x="174" y="503"/>
                  </a:lnTo>
                  <a:lnTo>
                    <a:pt x="192" y="554"/>
                  </a:lnTo>
                  <a:lnTo>
                    <a:pt x="206" y="598"/>
                  </a:lnTo>
                  <a:lnTo>
                    <a:pt x="218" y="635"/>
                  </a:lnTo>
                  <a:lnTo>
                    <a:pt x="222" y="648"/>
                  </a:lnTo>
                  <a:lnTo>
                    <a:pt x="227" y="660"/>
                  </a:lnTo>
                  <a:lnTo>
                    <a:pt x="229" y="669"/>
                  </a:lnTo>
                  <a:lnTo>
                    <a:pt x="229" y="674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82" name="Freeform 316">
              <a:extLst>
                <a:ext uri="{FF2B5EF4-FFF2-40B4-BE49-F238E27FC236}">
                  <a16:creationId xmlns:a16="http://schemas.microsoft.com/office/drawing/2014/main" id="{296E39C8-B07E-4DF5-BA9D-64E082487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" y="3367"/>
              <a:ext cx="11" cy="17"/>
            </a:xfrm>
            <a:custGeom>
              <a:avLst/>
              <a:gdLst>
                <a:gd name="T0" fmla="*/ 2 w 14"/>
                <a:gd name="T1" fmla="*/ 1 h 23"/>
                <a:gd name="T2" fmla="*/ 2 w 14"/>
                <a:gd name="T3" fmla="*/ 1 h 23"/>
                <a:gd name="T4" fmla="*/ 0 w 14"/>
                <a:gd name="T5" fmla="*/ 0 h 23"/>
                <a:gd name="T6" fmla="*/ 2 w 14"/>
                <a:gd name="T7" fmla="*/ 1 h 23"/>
                <a:gd name="T8" fmla="*/ 2 w 14"/>
                <a:gd name="T9" fmla="*/ 1 h 23"/>
                <a:gd name="T10" fmla="*/ 2 w 14"/>
                <a:gd name="T11" fmla="*/ 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23"/>
                <a:gd name="T20" fmla="*/ 14 w 14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23">
                  <a:moveTo>
                    <a:pt x="9" y="23"/>
                  </a:moveTo>
                  <a:lnTo>
                    <a:pt x="5" y="11"/>
                  </a:lnTo>
                  <a:lnTo>
                    <a:pt x="0" y="0"/>
                  </a:lnTo>
                  <a:lnTo>
                    <a:pt x="14" y="9"/>
                  </a:lnTo>
                  <a:lnTo>
                    <a:pt x="14" y="23"/>
                  </a:lnTo>
                  <a:lnTo>
                    <a:pt x="9" y="23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83" name="Freeform 317">
              <a:extLst>
                <a:ext uri="{FF2B5EF4-FFF2-40B4-BE49-F238E27FC236}">
                  <a16:creationId xmlns:a16="http://schemas.microsoft.com/office/drawing/2014/main" id="{8F8B887F-5281-46E3-A330-A3B5CF69C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" y="3368"/>
              <a:ext cx="179" cy="534"/>
            </a:xfrm>
            <a:custGeom>
              <a:avLst/>
              <a:gdLst>
                <a:gd name="T0" fmla="*/ 14 w 238"/>
                <a:gd name="T1" fmla="*/ 44 h 704"/>
                <a:gd name="T2" fmla="*/ 13 w 238"/>
                <a:gd name="T3" fmla="*/ 44 h 704"/>
                <a:gd name="T4" fmla="*/ 13 w 238"/>
                <a:gd name="T5" fmla="*/ 44 h 704"/>
                <a:gd name="T6" fmla="*/ 12 w 238"/>
                <a:gd name="T7" fmla="*/ 42 h 704"/>
                <a:gd name="T8" fmla="*/ 11 w 238"/>
                <a:gd name="T9" fmla="*/ 39 h 704"/>
                <a:gd name="T10" fmla="*/ 9 w 238"/>
                <a:gd name="T11" fmla="*/ 35 h 704"/>
                <a:gd name="T12" fmla="*/ 8 w 238"/>
                <a:gd name="T13" fmla="*/ 29 h 704"/>
                <a:gd name="T14" fmla="*/ 6 w 238"/>
                <a:gd name="T15" fmla="*/ 23 h 704"/>
                <a:gd name="T16" fmla="*/ 3 w 238"/>
                <a:gd name="T17" fmla="*/ 11 h 704"/>
                <a:gd name="T18" fmla="*/ 2 w 238"/>
                <a:gd name="T19" fmla="*/ 6 h 704"/>
                <a:gd name="T20" fmla="*/ 2 w 238"/>
                <a:gd name="T21" fmla="*/ 2 h 704"/>
                <a:gd name="T22" fmla="*/ 0 w 238"/>
                <a:gd name="T23" fmla="*/ 2 h 704"/>
                <a:gd name="T24" fmla="*/ 0 w 238"/>
                <a:gd name="T25" fmla="*/ 0 h 704"/>
                <a:gd name="T26" fmla="*/ 2 w 238"/>
                <a:gd name="T27" fmla="*/ 2 h 704"/>
                <a:gd name="T28" fmla="*/ 2 w 238"/>
                <a:gd name="T29" fmla="*/ 2 h 704"/>
                <a:gd name="T30" fmla="*/ 2 w 238"/>
                <a:gd name="T31" fmla="*/ 2 h 704"/>
                <a:gd name="T32" fmla="*/ 2 w 238"/>
                <a:gd name="T33" fmla="*/ 2 h 704"/>
                <a:gd name="T34" fmla="*/ 2 w 238"/>
                <a:gd name="T35" fmla="*/ 5 h 704"/>
                <a:gd name="T36" fmla="*/ 3 w 238"/>
                <a:gd name="T37" fmla="*/ 6 h 704"/>
                <a:gd name="T38" fmla="*/ 4 w 238"/>
                <a:gd name="T39" fmla="*/ 8 h 704"/>
                <a:gd name="T40" fmla="*/ 5 w 238"/>
                <a:gd name="T41" fmla="*/ 10 h 704"/>
                <a:gd name="T42" fmla="*/ 5 w 238"/>
                <a:gd name="T43" fmla="*/ 11 h 704"/>
                <a:gd name="T44" fmla="*/ 5 w 238"/>
                <a:gd name="T45" fmla="*/ 11 h 704"/>
                <a:gd name="T46" fmla="*/ 5 w 238"/>
                <a:gd name="T47" fmla="*/ 11 h 704"/>
                <a:gd name="T48" fmla="*/ 5 w 238"/>
                <a:gd name="T49" fmla="*/ 11 h 704"/>
                <a:gd name="T50" fmla="*/ 6 w 238"/>
                <a:gd name="T51" fmla="*/ 14 h 704"/>
                <a:gd name="T52" fmla="*/ 7 w 238"/>
                <a:gd name="T53" fmla="*/ 18 h 704"/>
                <a:gd name="T54" fmla="*/ 8 w 238"/>
                <a:gd name="T55" fmla="*/ 24 h 704"/>
                <a:gd name="T56" fmla="*/ 10 w 238"/>
                <a:gd name="T57" fmla="*/ 31 h 704"/>
                <a:gd name="T58" fmla="*/ 11 w 238"/>
                <a:gd name="T59" fmla="*/ 37 h 704"/>
                <a:gd name="T60" fmla="*/ 13 w 238"/>
                <a:gd name="T61" fmla="*/ 41 h 704"/>
                <a:gd name="T62" fmla="*/ 14 w 238"/>
                <a:gd name="T63" fmla="*/ 44 h 7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8"/>
                <a:gd name="T97" fmla="*/ 0 h 704"/>
                <a:gd name="T98" fmla="*/ 238 w 238"/>
                <a:gd name="T99" fmla="*/ 704 h 7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8" h="704">
                  <a:moveTo>
                    <a:pt x="238" y="704"/>
                  </a:moveTo>
                  <a:lnTo>
                    <a:pt x="229" y="704"/>
                  </a:lnTo>
                  <a:lnTo>
                    <a:pt x="219" y="702"/>
                  </a:lnTo>
                  <a:lnTo>
                    <a:pt x="201" y="665"/>
                  </a:lnTo>
                  <a:lnTo>
                    <a:pt x="185" y="628"/>
                  </a:lnTo>
                  <a:lnTo>
                    <a:pt x="153" y="545"/>
                  </a:lnTo>
                  <a:lnTo>
                    <a:pt x="123" y="457"/>
                  </a:lnTo>
                  <a:lnTo>
                    <a:pt x="98" y="367"/>
                  </a:lnTo>
                  <a:lnTo>
                    <a:pt x="48" y="185"/>
                  </a:lnTo>
                  <a:lnTo>
                    <a:pt x="25" y="97"/>
                  </a:lnTo>
                  <a:lnTo>
                    <a:pt x="2" y="14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7"/>
                  </a:lnTo>
                  <a:lnTo>
                    <a:pt x="11" y="18"/>
                  </a:lnTo>
                  <a:lnTo>
                    <a:pt x="16" y="32"/>
                  </a:lnTo>
                  <a:lnTo>
                    <a:pt x="32" y="67"/>
                  </a:lnTo>
                  <a:lnTo>
                    <a:pt x="45" y="104"/>
                  </a:lnTo>
                  <a:lnTo>
                    <a:pt x="59" y="139"/>
                  </a:lnTo>
                  <a:lnTo>
                    <a:pt x="66" y="152"/>
                  </a:lnTo>
                  <a:lnTo>
                    <a:pt x="71" y="164"/>
                  </a:lnTo>
                  <a:lnTo>
                    <a:pt x="73" y="171"/>
                  </a:lnTo>
                  <a:lnTo>
                    <a:pt x="73" y="173"/>
                  </a:lnTo>
                  <a:lnTo>
                    <a:pt x="80" y="182"/>
                  </a:lnTo>
                  <a:lnTo>
                    <a:pt x="98" y="231"/>
                  </a:lnTo>
                  <a:lnTo>
                    <a:pt x="114" y="279"/>
                  </a:lnTo>
                  <a:lnTo>
                    <a:pt x="144" y="386"/>
                  </a:lnTo>
                  <a:lnTo>
                    <a:pt x="171" y="492"/>
                  </a:lnTo>
                  <a:lnTo>
                    <a:pt x="199" y="593"/>
                  </a:lnTo>
                  <a:lnTo>
                    <a:pt x="217" y="649"/>
                  </a:lnTo>
                  <a:lnTo>
                    <a:pt x="238" y="704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84" name="Freeform 318">
              <a:extLst>
                <a:ext uri="{FF2B5EF4-FFF2-40B4-BE49-F238E27FC236}">
                  <a16:creationId xmlns:a16="http://schemas.microsoft.com/office/drawing/2014/main" id="{6C3EDE82-3D79-4403-B5B5-96809C321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3375"/>
              <a:ext cx="176" cy="526"/>
            </a:xfrm>
            <a:custGeom>
              <a:avLst/>
              <a:gdLst>
                <a:gd name="T0" fmla="*/ 14 w 233"/>
                <a:gd name="T1" fmla="*/ 44 h 693"/>
                <a:gd name="T2" fmla="*/ 14 w 233"/>
                <a:gd name="T3" fmla="*/ 44 h 693"/>
                <a:gd name="T4" fmla="*/ 14 w 233"/>
                <a:gd name="T5" fmla="*/ 43 h 693"/>
                <a:gd name="T6" fmla="*/ 14 w 233"/>
                <a:gd name="T7" fmla="*/ 43 h 693"/>
                <a:gd name="T8" fmla="*/ 11 w 233"/>
                <a:gd name="T9" fmla="*/ 35 h 693"/>
                <a:gd name="T10" fmla="*/ 8 w 233"/>
                <a:gd name="T11" fmla="*/ 27 h 693"/>
                <a:gd name="T12" fmla="*/ 3 w 233"/>
                <a:gd name="T13" fmla="*/ 10 h 693"/>
                <a:gd name="T14" fmla="*/ 3 w 233"/>
                <a:gd name="T15" fmla="*/ 9 h 693"/>
                <a:gd name="T16" fmla="*/ 3 w 233"/>
                <a:gd name="T17" fmla="*/ 8 h 693"/>
                <a:gd name="T18" fmla="*/ 2 w 233"/>
                <a:gd name="T19" fmla="*/ 8 h 693"/>
                <a:gd name="T20" fmla="*/ 2 w 233"/>
                <a:gd name="T21" fmla="*/ 5 h 693"/>
                <a:gd name="T22" fmla="*/ 2 w 233"/>
                <a:gd name="T23" fmla="*/ 2 h 693"/>
                <a:gd name="T24" fmla="*/ 0 w 233"/>
                <a:gd name="T25" fmla="*/ 2 h 693"/>
                <a:gd name="T26" fmla="*/ 2 w 233"/>
                <a:gd name="T27" fmla="*/ 0 h 693"/>
                <a:gd name="T28" fmla="*/ 2 w 233"/>
                <a:gd name="T29" fmla="*/ 0 h 693"/>
                <a:gd name="T30" fmla="*/ 2 w 233"/>
                <a:gd name="T31" fmla="*/ 0 h 693"/>
                <a:gd name="T32" fmla="*/ 2 w 233"/>
                <a:gd name="T33" fmla="*/ 2 h 693"/>
                <a:gd name="T34" fmla="*/ 3 w 233"/>
                <a:gd name="T35" fmla="*/ 6 h 693"/>
                <a:gd name="T36" fmla="*/ 4 w 233"/>
                <a:gd name="T37" fmla="*/ 11 h 693"/>
                <a:gd name="T38" fmla="*/ 8 w 233"/>
                <a:gd name="T39" fmla="*/ 23 h 693"/>
                <a:gd name="T40" fmla="*/ 11 w 233"/>
                <a:gd name="T41" fmla="*/ 33 h 693"/>
                <a:gd name="T42" fmla="*/ 13 w 233"/>
                <a:gd name="T43" fmla="*/ 38 h 693"/>
                <a:gd name="T44" fmla="*/ 14 w 233"/>
                <a:gd name="T45" fmla="*/ 44 h 6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3"/>
                <a:gd name="T70" fmla="*/ 0 h 693"/>
                <a:gd name="T71" fmla="*/ 233 w 233"/>
                <a:gd name="T72" fmla="*/ 693 h 6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3" h="693">
                  <a:moveTo>
                    <a:pt x="233" y="693"/>
                  </a:moveTo>
                  <a:lnTo>
                    <a:pt x="231" y="693"/>
                  </a:lnTo>
                  <a:lnTo>
                    <a:pt x="226" y="688"/>
                  </a:lnTo>
                  <a:lnTo>
                    <a:pt x="224" y="681"/>
                  </a:lnTo>
                  <a:lnTo>
                    <a:pt x="174" y="552"/>
                  </a:lnTo>
                  <a:lnTo>
                    <a:pt x="130" y="423"/>
                  </a:lnTo>
                  <a:lnTo>
                    <a:pt x="46" y="160"/>
                  </a:lnTo>
                  <a:lnTo>
                    <a:pt x="43" y="148"/>
                  </a:lnTo>
                  <a:lnTo>
                    <a:pt x="41" y="141"/>
                  </a:lnTo>
                  <a:lnTo>
                    <a:pt x="36" y="136"/>
                  </a:lnTo>
                  <a:lnTo>
                    <a:pt x="16" y="72"/>
                  </a:lnTo>
                  <a:lnTo>
                    <a:pt x="7" y="37"/>
                  </a:lnTo>
                  <a:lnTo>
                    <a:pt x="0" y="5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39" y="90"/>
                  </a:lnTo>
                  <a:lnTo>
                    <a:pt x="64" y="178"/>
                  </a:lnTo>
                  <a:lnTo>
                    <a:pt x="121" y="349"/>
                  </a:lnTo>
                  <a:lnTo>
                    <a:pt x="181" y="520"/>
                  </a:lnTo>
                  <a:lnTo>
                    <a:pt x="208" y="605"/>
                  </a:lnTo>
                  <a:lnTo>
                    <a:pt x="233" y="693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85" name="Freeform 319">
              <a:extLst>
                <a:ext uri="{FF2B5EF4-FFF2-40B4-BE49-F238E27FC236}">
                  <a16:creationId xmlns:a16="http://schemas.microsoft.com/office/drawing/2014/main" id="{143F9DE7-46BA-435A-AFE4-8C182C2EF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" y="3377"/>
              <a:ext cx="122" cy="382"/>
            </a:xfrm>
            <a:custGeom>
              <a:avLst/>
              <a:gdLst>
                <a:gd name="T0" fmla="*/ 10 w 162"/>
                <a:gd name="T1" fmla="*/ 32 h 503"/>
                <a:gd name="T2" fmla="*/ 8 w 162"/>
                <a:gd name="T3" fmla="*/ 28 h 503"/>
                <a:gd name="T4" fmla="*/ 8 w 162"/>
                <a:gd name="T5" fmla="*/ 24 h 503"/>
                <a:gd name="T6" fmla="*/ 5 w 162"/>
                <a:gd name="T7" fmla="*/ 16 h 503"/>
                <a:gd name="T8" fmla="*/ 3 w 162"/>
                <a:gd name="T9" fmla="*/ 8 h 503"/>
                <a:gd name="T10" fmla="*/ 0 w 162"/>
                <a:gd name="T11" fmla="*/ 0 h 503"/>
                <a:gd name="T12" fmla="*/ 2 w 162"/>
                <a:gd name="T13" fmla="*/ 2 h 503"/>
                <a:gd name="T14" fmla="*/ 2 w 162"/>
                <a:gd name="T15" fmla="*/ 2 h 503"/>
                <a:gd name="T16" fmla="*/ 2 w 162"/>
                <a:gd name="T17" fmla="*/ 2 h 503"/>
                <a:gd name="T18" fmla="*/ 2 w 162"/>
                <a:gd name="T19" fmla="*/ 4 h 503"/>
                <a:gd name="T20" fmla="*/ 3 w 162"/>
                <a:gd name="T21" fmla="*/ 5 h 503"/>
                <a:gd name="T22" fmla="*/ 4 w 162"/>
                <a:gd name="T23" fmla="*/ 7 h 503"/>
                <a:gd name="T24" fmla="*/ 5 w 162"/>
                <a:gd name="T25" fmla="*/ 11 h 503"/>
                <a:gd name="T26" fmla="*/ 6 w 162"/>
                <a:gd name="T27" fmla="*/ 14 h 503"/>
                <a:gd name="T28" fmla="*/ 8 w 162"/>
                <a:gd name="T29" fmla="*/ 19 h 503"/>
                <a:gd name="T30" fmla="*/ 8 w 162"/>
                <a:gd name="T31" fmla="*/ 21 h 503"/>
                <a:gd name="T32" fmla="*/ 8 w 162"/>
                <a:gd name="T33" fmla="*/ 22 h 503"/>
                <a:gd name="T34" fmla="*/ 8 w 162"/>
                <a:gd name="T35" fmla="*/ 23 h 503"/>
                <a:gd name="T36" fmla="*/ 8 w 162"/>
                <a:gd name="T37" fmla="*/ 24 h 503"/>
                <a:gd name="T38" fmla="*/ 10 w 162"/>
                <a:gd name="T39" fmla="*/ 30 h 503"/>
                <a:gd name="T40" fmla="*/ 10 w 162"/>
                <a:gd name="T41" fmla="*/ 32 h 503"/>
                <a:gd name="T42" fmla="*/ 10 w 162"/>
                <a:gd name="T43" fmla="*/ 32 h 503"/>
                <a:gd name="T44" fmla="*/ 10 w 162"/>
                <a:gd name="T45" fmla="*/ 32 h 503"/>
                <a:gd name="T46" fmla="*/ 10 w 162"/>
                <a:gd name="T47" fmla="*/ 32 h 503"/>
                <a:gd name="T48" fmla="*/ 10 w 162"/>
                <a:gd name="T49" fmla="*/ 32 h 5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2"/>
                <a:gd name="T76" fmla="*/ 0 h 503"/>
                <a:gd name="T77" fmla="*/ 162 w 162"/>
                <a:gd name="T78" fmla="*/ 503 h 5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2" h="503">
                  <a:moveTo>
                    <a:pt x="158" y="498"/>
                  </a:moveTo>
                  <a:lnTo>
                    <a:pt x="144" y="436"/>
                  </a:lnTo>
                  <a:lnTo>
                    <a:pt x="126" y="374"/>
                  </a:lnTo>
                  <a:lnTo>
                    <a:pt x="85" y="247"/>
                  </a:lnTo>
                  <a:lnTo>
                    <a:pt x="41" y="122"/>
                  </a:lnTo>
                  <a:lnTo>
                    <a:pt x="0" y="0"/>
                  </a:lnTo>
                  <a:lnTo>
                    <a:pt x="4" y="4"/>
                  </a:lnTo>
                  <a:lnTo>
                    <a:pt x="11" y="18"/>
                  </a:lnTo>
                  <a:lnTo>
                    <a:pt x="21" y="34"/>
                  </a:lnTo>
                  <a:lnTo>
                    <a:pt x="32" y="57"/>
                  </a:lnTo>
                  <a:lnTo>
                    <a:pt x="41" y="80"/>
                  </a:lnTo>
                  <a:lnTo>
                    <a:pt x="53" y="108"/>
                  </a:lnTo>
                  <a:lnTo>
                    <a:pt x="75" y="170"/>
                  </a:lnTo>
                  <a:lnTo>
                    <a:pt x="96" y="233"/>
                  </a:lnTo>
                  <a:lnTo>
                    <a:pt x="117" y="293"/>
                  </a:lnTo>
                  <a:lnTo>
                    <a:pt x="123" y="318"/>
                  </a:lnTo>
                  <a:lnTo>
                    <a:pt x="133" y="341"/>
                  </a:lnTo>
                  <a:lnTo>
                    <a:pt x="137" y="362"/>
                  </a:lnTo>
                  <a:lnTo>
                    <a:pt x="142" y="378"/>
                  </a:lnTo>
                  <a:lnTo>
                    <a:pt x="160" y="466"/>
                  </a:lnTo>
                  <a:lnTo>
                    <a:pt x="162" y="496"/>
                  </a:lnTo>
                  <a:lnTo>
                    <a:pt x="160" y="501"/>
                  </a:lnTo>
                  <a:lnTo>
                    <a:pt x="160" y="503"/>
                  </a:lnTo>
                  <a:lnTo>
                    <a:pt x="158" y="49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86" name="Freeform 320">
              <a:extLst>
                <a:ext uri="{FF2B5EF4-FFF2-40B4-BE49-F238E27FC236}">
                  <a16:creationId xmlns:a16="http://schemas.microsoft.com/office/drawing/2014/main" id="{BF80853F-FD61-4004-A37B-ECFF4B6C9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" y="3384"/>
              <a:ext cx="212" cy="542"/>
            </a:xfrm>
            <a:custGeom>
              <a:avLst/>
              <a:gdLst>
                <a:gd name="T0" fmla="*/ 17 w 281"/>
                <a:gd name="T1" fmla="*/ 44 h 715"/>
                <a:gd name="T2" fmla="*/ 17 w 281"/>
                <a:gd name="T3" fmla="*/ 45 h 715"/>
                <a:gd name="T4" fmla="*/ 15 w 281"/>
                <a:gd name="T5" fmla="*/ 44 h 715"/>
                <a:gd name="T6" fmla="*/ 11 w 281"/>
                <a:gd name="T7" fmla="*/ 33 h 715"/>
                <a:gd name="T8" fmla="*/ 8 w 281"/>
                <a:gd name="T9" fmla="*/ 23 h 715"/>
                <a:gd name="T10" fmla="*/ 4 w 281"/>
                <a:gd name="T11" fmla="*/ 11 h 715"/>
                <a:gd name="T12" fmla="*/ 2 w 281"/>
                <a:gd name="T13" fmla="*/ 6 h 715"/>
                <a:gd name="T14" fmla="*/ 0 w 281"/>
                <a:gd name="T15" fmla="*/ 2 h 715"/>
                <a:gd name="T16" fmla="*/ 4 w 281"/>
                <a:gd name="T17" fmla="*/ 0 h 715"/>
                <a:gd name="T18" fmla="*/ 4 w 281"/>
                <a:gd name="T19" fmla="*/ 2 h 715"/>
                <a:gd name="T20" fmla="*/ 6 w 281"/>
                <a:gd name="T21" fmla="*/ 11 h 715"/>
                <a:gd name="T22" fmla="*/ 10 w 281"/>
                <a:gd name="T23" fmla="*/ 23 h 715"/>
                <a:gd name="T24" fmla="*/ 13 w 281"/>
                <a:gd name="T25" fmla="*/ 33 h 715"/>
                <a:gd name="T26" fmla="*/ 15 w 281"/>
                <a:gd name="T27" fmla="*/ 39 h 715"/>
                <a:gd name="T28" fmla="*/ 17 w 281"/>
                <a:gd name="T29" fmla="*/ 44 h 7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1"/>
                <a:gd name="T46" fmla="*/ 0 h 715"/>
                <a:gd name="T47" fmla="*/ 281 w 281"/>
                <a:gd name="T48" fmla="*/ 715 h 7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1" h="715">
                  <a:moveTo>
                    <a:pt x="281" y="702"/>
                  </a:moveTo>
                  <a:lnTo>
                    <a:pt x="277" y="715"/>
                  </a:lnTo>
                  <a:lnTo>
                    <a:pt x="258" y="702"/>
                  </a:lnTo>
                  <a:lnTo>
                    <a:pt x="190" y="533"/>
                  </a:lnTo>
                  <a:lnTo>
                    <a:pt x="121" y="360"/>
                  </a:lnTo>
                  <a:lnTo>
                    <a:pt x="57" y="187"/>
                  </a:lnTo>
                  <a:lnTo>
                    <a:pt x="27" y="99"/>
                  </a:lnTo>
                  <a:lnTo>
                    <a:pt x="0" y="14"/>
                  </a:lnTo>
                  <a:lnTo>
                    <a:pt x="50" y="0"/>
                  </a:lnTo>
                  <a:lnTo>
                    <a:pt x="59" y="14"/>
                  </a:lnTo>
                  <a:lnTo>
                    <a:pt x="107" y="189"/>
                  </a:lnTo>
                  <a:lnTo>
                    <a:pt x="160" y="360"/>
                  </a:lnTo>
                  <a:lnTo>
                    <a:pt x="215" y="533"/>
                  </a:lnTo>
                  <a:lnTo>
                    <a:pt x="247" y="618"/>
                  </a:lnTo>
                  <a:lnTo>
                    <a:pt x="281" y="702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87" name="Freeform 321">
              <a:extLst>
                <a:ext uri="{FF2B5EF4-FFF2-40B4-BE49-F238E27FC236}">
                  <a16:creationId xmlns:a16="http://schemas.microsoft.com/office/drawing/2014/main" id="{05A3C7BD-80CE-4F00-9F3E-6C8A9378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" y="3392"/>
              <a:ext cx="531" cy="617"/>
            </a:xfrm>
            <a:custGeom>
              <a:avLst/>
              <a:gdLst>
                <a:gd name="T0" fmla="*/ 31 w 704"/>
                <a:gd name="T1" fmla="*/ 2 h 813"/>
                <a:gd name="T2" fmla="*/ 34 w 704"/>
                <a:gd name="T3" fmla="*/ 8 h 813"/>
                <a:gd name="T4" fmla="*/ 36 w 704"/>
                <a:gd name="T5" fmla="*/ 16 h 813"/>
                <a:gd name="T6" fmla="*/ 38 w 704"/>
                <a:gd name="T7" fmla="*/ 24 h 813"/>
                <a:gd name="T8" fmla="*/ 41 w 704"/>
                <a:gd name="T9" fmla="*/ 27 h 813"/>
                <a:gd name="T10" fmla="*/ 42 w 704"/>
                <a:gd name="T11" fmla="*/ 31 h 813"/>
                <a:gd name="T12" fmla="*/ 41 w 704"/>
                <a:gd name="T13" fmla="*/ 33 h 813"/>
                <a:gd name="T14" fmla="*/ 39 w 704"/>
                <a:gd name="T15" fmla="*/ 36 h 813"/>
                <a:gd name="T16" fmla="*/ 36 w 704"/>
                <a:gd name="T17" fmla="*/ 41 h 813"/>
                <a:gd name="T18" fmla="*/ 32 w 704"/>
                <a:gd name="T19" fmla="*/ 46 h 813"/>
                <a:gd name="T20" fmla="*/ 31 w 704"/>
                <a:gd name="T21" fmla="*/ 49 h 813"/>
                <a:gd name="T22" fmla="*/ 29 w 704"/>
                <a:gd name="T23" fmla="*/ 52 h 813"/>
                <a:gd name="T24" fmla="*/ 26 w 704"/>
                <a:gd name="T25" fmla="*/ 51 h 813"/>
                <a:gd name="T26" fmla="*/ 23 w 704"/>
                <a:gd name="T27" fmla="*/ 50 h 813"/>
                <a:gd name="T28" fmla="*/ 20 w 704"/>
                <a:gd name="T29" fmla="*/ 50 h 813"/>
                <a:gd name="T30" fmla="*/ 18 w 704"/>
                <a:gd name="T31" fmla="*/ 50 h 813"/>
                <a:gd name="T32" fmla="*/ 17 w 704"/>
                <a:gd name="T33" fmla="*/ 50 h 813"/>
                <a:gd name="T34" fmla="*/ 15 w 704"/>
                <a:gd name="T35" fmla="*/ 50 h 813"/>
                <a:gd name="T36" fmla="*/ 13 w 704"/>
                <a:gd name="T37" fmla="*/ 49 h 813"/>
                <a:gd name="T38" fmla="*/ 11 w 704"/>
                <a:gd name="T39" fmla="*/ 48 h 813"/>
                <a:gd name="T40" fmla="*/ 10 w 704"/>
                <a:gd name="T41" fmla="*/ 48 h 813"/>
                <a:gd name="T42" fmla="*/ 8 w 704"/>
                <a:gd name="T43" fmla="*/ 46 h 813"/>
                <a:gd name="T44" fmla="*/ 8 w 704"/>
                <a:gd name="T45" fmla="*/ 46 h 813"/>
                <a:gd name="T46" fmla="*/ 6 w 704"/>
                <a:gd name="T47" fmla="*/ 44 h 813"/>
                <a:gd name="T48" fmla="*/ 5 w 704"/>
                <a:gd name="T49" fmla="*/ 42 h 813"/>
                <a:gd name="T50" fmla="*/ 2 w 704"/>
                <a:gd name="T51" fmla="*/ 39 h 813"/>
                <a:gd name="T52" fmla="*/ 2 w 704"/>
                <a:gd name="T53" fmla="*/ 35 h 813"/>
                <a:gd name="T54" fmla="*/ 2 w 704"/>
                <a:gd name="T55" fmla="*/ 30 h 813"/>
                <a:gd name="T56" fmla="*/ 0 w 704"/>
                <a:gd name="T57" fmla="*/ 24 h 813"/>
                <a:gd name="T58" fmla="*/ 2 w 704"/>
                <a:gd name="T59" fmla="*/ 20 h 813"/>
                <a:gd name="T60" fmla="*/ 2 w 704"/>
                <a:gd name="T61" fmla="*/ 18 h 813"/>
                <a:gd name="T62" fmla="*/ 2 w 704"/>
                <a:gd name="T63" fmla="*/ 15 h 813"/>
                <a:gd name="T64" fmla="*/ 2 w 704"/>
                <a:gd name="T65" fmla="*/ 13 h 813"/>
                <a:gd name="T66" fmla="*/ 3 w 704"/>
                <a:gd name="T67" fmla="*/ 11 h 813"/>
                <a:gd name="T68" fmla="*/ 4 w 704"/>
                <a:gd name="T69" fmla="*/ 8 h 813"/>
                <a:gd name="T70" fmla="*/ 5 w 704"/>
                <a:gd name="T71" fmla="*/ 6 h 813"/>
                <a:gd name="T72" fmla="*/ 6 w 704"/>
                <a:gd name="T73" fmla="*/ 4 h 813"/>
                <a:gd name="T74" fmla="*/ 8 w 704"/>
                <a:gd name="T75" fmla="*/ 2 h 813"/>
                <a:gd name="T76" fmla="*/ 10 w 704"/>
                <a:gd name="T77" fmla="*/ 2 h 813"/>
                <a:gd name="T78" fmla="*/ 15 w 704"/>
                <a:gd name="T79" fmla="*/ 0 h 813"/>
                <a:gd name="T80" fmla="*/ 20 w 704"/>
                <a:gd name="T81" fmla="*/ 0 h 813"/>
                <a:gd name="T82" fmla="*/ 26 w 704"/>
                <a:gd name="T83" fmla="*/ 2 h 813"/>
                <a:gd name="T84" fmla="*/ 29 w 704"/>
                <a:gd name="T85" fmla="*/ 2 h 813"/>
                <a:gd name="T86" fmla="*/ 31 w 704"/>
                <a:gd name="T87" fmla="*/ 2 h 8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4"/>
                <a:gd name="T133" fmla="*/ 0 h 813"/>
                <a:gd name="T134" fmla="*/ 704 w 704"/>
                <a:gd name="T135" fmla="*/ 813 h 8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4" h="813">
                  <a:moveTo>
                    <a:pt x="514" y="21"/>
                  </a:moveTo>
                  <a:lnTo>
                    <a:pt x="560" y="137"/>
                  </a:lnTo>
                  <a:lnTo>
                    <a:pt x="604" y="257"/>
                  </a:lnTo>
                  <a:lnTo>
                    <a:pt x="649" y="374"/>
                  </a:lnTo>
                  <a:lnTo>
                    <a:pt x="677" y="430"/>
                  </a:lnTo>
                  <a:lnTo>
                    <a:pt x="704" y="483"/>
                  </a:lnTo>
                  <a:lnTo>
                    <a:pt x="679" y="522"/>
                  </a:lnTo>
                  <a:lnTo>
                    <a:pt x="652" y="564"/>
                  </a:lnTo>
                  <a:lnTo>
                    <a:pt x="597" y="654"/>
                  </a:lnTo>
                  <a:lnTo>
                    <a:pt x="540" y="739"/>
                  </a:lnTo>
                  <a:lnTo>
                    <a:pt x="510" y="778"/>
                  </a:lnTo>
                  <a:lnTo>
                    <a:pt x="478" y="813"/>
                  </a:lnTo>
                  <a:lnTo>
                    <a:pt x="427" y="804"/>
                  </a:lnTo>
                  <a:lnTo>
                    <a:pt x="382" y="797"/>
                  </a:lnTo>
                  <a:lnTo>
                    <a:pt x="345" y="792"/>
                  </a:lnTo>
                  <a:lnTo>
                    <a:pt x="313" y="788"/>
                  </a:lnTo>
                  <a:lnTo>
                    <a:pt x="283" y="785"/>
                  </a:lnTo>
                  <a:lnTo>
                    <a:pt x="260" y="783"/>
                  </a:lnTo>
                  <a:lnTo>
                    <a:pt x="221" y="774"/>
                  </a:lnTo>
                  <a:lnTo>
                    <a:pt x="185" y="760"/>
                  </a:lnTo>
                  <a:lnTo>
                    <a:pt x="167" y="748"/>
                  </a:lnTo>
                  <a:lnTo>
                    <a:pt x="146" y="732"/>
                  </a:lnTo>
                  <a:lnTo>
                    <a:pt x="123" y="714"/>
                  </a:lnTo>
                  <a:lnTo>
                    <a:pt x="96" y="691"/>
                  </a:lnTo>
                  <a:lnTo>
                    <a:pt x="66" y="661"/>
                  </a:lnTo>
                  <a:lnTo>
                    <a:pt x="29" y="626"/>
                  </a:lnTo>
                  <a:lnTo>
                    <a:pt x="13" y="543"/>
                  </a:lnTo>
                  <a:lnTo>
                    <a:pt x="2" y="460"/>
                  </a:lnTo>
                  <a:lnTo>
                    <a:pt x="0" y="372"/>
                  </a:lnTo>
                  <a:lnTo>
                    <a:pt x="2" y="330"/>
                  </a:lnTo>
                  <a:lnTo>
                    <a:pt x="9" y="289"/>
                  </a:lnTo>
                  <a:lnTo>
                    <a:pt x="16" y="247"/>
                  </a:lnTo>
                  <a:lnTo>
                    <a:pt x="27" y="208"/>
                  </a:lnTo>
                  <a:lnTo>
                    <a:pt x="41" y="171"/>
                  </a:lnTo>
                  <a:lnTo>
                    <a:pt x="59" y="132"/>
                  </a:lnTo>
                  <a:lnTo>
                    <a:pt x="80" y="97"/>
                  </a:lnTo>
                  <a:lnTo>
                    <a:pt x="105" y="63"/>
                  </a:lnTo>
                  <a:lnTo>
                    <a:pt x="135" y="33"/>
                  </a:lnTo>
                  <a:lnTo>
                    <a:pt x="167" y="3"/>
                  </a:lnTo>
                  <a:lnTo>
                    <a:pt x="254" y="0"/>
                  </a:lnTo>
                  <a:lnTo>
                    <a:pt x="343" y="0"/>
                  </a:lnTo>
                  <a:lnTo>
                    <a:pt x="430" y="7"/>
                  </a:lnTo>
                  <a:lnTo>
                    <a:pt x="473" y="12"/>
                  </a:lnTo>
                  <a:lnTo>
                    <a:pt x="514" y="21"/>
                  </a:ln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88" name="Freeform 322">
              <a:extLst>
                <a:ext uri="{FF2B5EF4-FFF2-40B4-BE49-F238E27FC236}">
                  <a16:creationId xmlns:a16="http://schemas.microsoft.com/office/drawing/2014/main" id="{7293DBFE-C983-4C77-AC23-FAD15D486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3392"/>
              <a:ext cx="217" cy="549"/>
            </a:xfrm>
            <a:custGeom>
              <a:avLst/>
              <a:gdLst>
                <a:gd name="T0" fmla="*/ 4 w 288"/>
                <a:gd name="T1" fmla="*/ 5 h 723"/>
                <a:gd name="T2" fmla="*/ 17 w 288"/>
                <a:gd name="T3" fmla="*/ 43 h 723"/>
                <a:gd name="T4" fmla="*/ 17 w 288"/>
                <a:gd name="T5" fmla="*/ 43 h 723"/>
                <a:gd name="T6" fmla="*/ 17 w 288"/>
                <a:gd name="T7" fmla="*/ 44 h 723"/>
                <a:gd name="T8" fmla="*/ 17 w 288"/>
                <a:gd name="T9" fmla="*/ 45 h 723"/>
                <a:gd name="T10" fmla="*/ 17 w 288"/>
                <a:gd name="T11" fmla="*/ 46 h 723"/>
                <a:gd name="T12" fmla="*/ 17 w 288"/>
                <a:gd name="T13" fmla="*/ 46 h 723"/>
                <a:gd name="T14" fmla="*/ 17 w 288"/>
                <a:gd name="T15" fmla="*/ 46 h 723"/>
                <a:gd name="T16" fmla="*/ 17 w 288"/>
                <a:gd name="T17" fmla="*/ 46 h 723"/>
                <a:gd name="T18" fmla="*/ 15 w 288"/>
                <a:gd name="T19" fmla="*/ 45 h 723"/>
                <a:gd name="T20" fmla="*/ 15 w 288"/>
                <a:gd name="T21" fmla="*/ 43 h 723"/>
                <a:gd name="T22" fmla="*/ 14 w 288"/>
                <a:gd name="T23" fmla="*/ 42 h 723"/>
                <a:gd name="T24" fmla="*/ 13 w 288"/>
                <a:gd name="T25" fmla="*/ 39 h 723"/>
                <a:gd name="T26" fmla="*/ 13 w 288"/>
                <a:gd name="T27" fmla="*/ 37 h 723"/>
                <a:gd name="T28" fmla="*/ 11 w 288"/>
                <a:gd name="T29" fmla="*/ 33 h 723"/>
                <a:gd name="T30" fmla="*/ 10 w 288"/>
                <a:gd name="T31" fmla="*/ 28 h 723"/>
                <a:gd name="T32" fmla="*/ 8 w 288"/>
                <a:gd name="T33" fmla="*/ 23 h 723"/>
                <a:gd name="T34" fmla="*/ 7 w 288"/>
                <a:gd name="T35" fmla="*/ 21 h 723"/>
                <a:gd name="T36" fmla="*/ 6 w 288"/>
                <a:gd name="T37" fmla="*/ 18 h 723"/>
                <a:gd name="T38" fmla="*/ 6 w 288"/>
                <a:gd name="T39" fmla="*/ 17 h 723"/>
                <a:gd name="T40" fmla="*/ 5 w 288"/>
                <a:gd name="T41" fmla="*/ 15 h 723"/>
                <a:gd name="T42" fmla="*/ 5 w 288"/>
                <a:gd name="T43" fmla="*/ 14 h 723"/>
                <a:gd name="T44" fmla="*/ 5 w 288"/>
                <a:gd name="T45" fmla="*/ 14 h 723"/>
                <a:gd name="T46" fmla="*/ 4 w 288"/>
                <a:gd name="T47" fmla="*/ 13 h 723"/>
                <a:gd name="T48" fmla="*/ 4 w 288"/>
                <a:gd name="T49" fmla="*/ 11 h 723"/>
                <a:gd name="T50" fmla="*/ 2 w 288"/>
                <a:gd name="T51" fmla="*/ 8 h 723"/>
                <a:gd name="T52" fmla="*/ 2 w 288"/>
                <a:gd name="T53" fmla="*/ 5 h 723"/>
                <a:gd name="T54" fmla="*/ 2 w 288"/>
                <a:gd name="T55" fmla="*/ 3 h 723"/>
                <a:gd name="T56" fmla="*/ 2 w 288"/>
                <a:gd name="T57" fmla="*/ 2 h 723"/>
                <a:gd name="T58" fmla="*/ 0 w 288"/>
                <a:gd name="T59" fmla="*/ 2 h 723"/>
                <a:gd name="T60" fmla="*/ 2 w 288"/>
                <a:gd name="T61" fmla="*/ 2 h 723"/>
                <a:gd name="T62" fmla="*/ 2 w 288"/>
                <a:gd name="T63" fmla="*/ 2 h 723"/>
                <a:gd name="T64" fmla="*/ 2 w 288"/>
                <a:gd name="T65" fmla="*/ 0 h 723"/>
                <a:gd name="T66" fmla="*/ 2 w 288"/>
                <a:gd name="T67" fmla="*/ 2 h 723"/>
                <a:gd name="T68" fmla="*/ 2 w 288"/>
                <a:gd name="T69" fmla="*/ 2 h 723"/>
                <a:gd name="T70" fmla="*/ 2 w 288"/>
                <a:gd name="T71" fmla="*/ 2 h 723"/>
                <a:gd name="T72" fmla="*/ 2 w 288"/>
                <a:gd name="T73" fmla="*/ 3 h 723"/>
                <a:gd name="T74" fmla="*/ 3 w 288"/>
                <a:gd name="T75" fmla="*/ 5 h 723"/>
                <a:gd name="T76" fmla="*/ 4 w 288"/>
                <a:gd name="T77" fmla="*/ 5 h 723"/>
                <a:gd name="T78" fmla="*/ 4 w 288"/>
                <a:gd name="T79" fmla="*/ 5 h 7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8"/>
                <a:gd name="T121" fmla="*/ 0 h 723"/>
                <a:gd name="T122" fmla="*/ 288 w 288"/>
                <a:gd name="T123" fmla="*/ 723 h 7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8" h="723">
                  <a:moveTo>
                    <a:pt x="57" y="83"/>
                  </a:moveTo>
                  <a:lnTo>
                    <a:pt x="268" y="672"/>
                  </a:lnTo>
                  <a:lnTo>
                    <a:pt x="270" y="679"/>
                  </a:lnTo>
                  <a:lnTo>
                    <a:pt x="277" y="688"/>
                  </a:lnTo>
                  <a:lnTo>
                    <a:pt x="286" y="707"/>
                  </a:lnTo>
                  <a:lnTo>
                    <a:pt x="288" y="716"/>
                  </a:lnTo>
                  <a:lnTo>
                    <a:pt x="288" y="721"/>
                  </a:lnTo>
                  <a:lnTo>
                    <a:pt x="281" y="723"/>
                  </a:lnTo>
                  <a:lnTo>
                    <a:pt x="268" y="718"/>
                  </a:lnTo>
                  <a:lnTo>
                    <a:pt x="261" y="702"/>
                  </a:lnTo>
                  <a:lnTo>
                    <a:pt x="252" y="679"/>
                  </a:lnTo>
                  <a:lnTo>
                    <a:pt x="240" y="649"/>
                  </a:lnTo>
                  <a:lnTo>
                    <a:pt x="226" y="612"/>
                  </a:lnTo>
                  <a:lnTo>
                    <a:pt x="213" y="573"/>
                  </a:lnTo>
                  <a:lnTo>
                    <a:pt x="197" y="531"/>
                  </a:lnTo>
                  <a:lnTo>
                    <a:pt x="162" y="444"/>
                  </a:lnTo>
                  <a:lnTo>
                    <a:pt x="128" y="360"/>
                  </a:lnTo>
                  <a:lnTo>
                    <a:pt x="114" y="321"/>
                  </a:lnTo>
                  <a:lnTo>
                    <a:pt x="100" y="287"/>
                  </a:lnTo>
                  <a:lnTo>
                    <a:pt x="89" y="259"/>
                  </a:lnTo>
                  <a:lnTo>
                    <a:pt x="82" y="236"/>
                  </a:lnTo>
                  <a:lnTo>
                    <a:pt x="78" y="222"/>
                  </a:lnTo>
                  <a:lnTo>
                    <a:pt x="75" y="215"/>
                  </a:lnTo>
                  <a:lnTo>
                    <a:pt x="64" y="197"/>
                  </a:lnTo>
                  <a:lnTo>
                    <a:pt x="55" y="176"/>
                  </a:lnTo>
                  <a:lnTo>
                    <a:pt x="36" y="132"/>
                  </a:lnTo>
                  <a:lnTo>
                    <a:pt x="23" y="83"/>
                  </a:lnTo>
                  <a:lnTo>
                    <a:pt x="9" y="42"/>
                  </a:lnTo>
                  <a:lnTo>
                    <a:pt x="4" y="3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4" y="3"/>
                  </a:lnTo>
                  <a:lnTo>
                    <a:pt x="11" y="0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14"/>
                  </a:lnTo>
                  <a:lnTo>
                    <a:pt x="34" y="40"/>
                  </a:lnTo>
                  <a:lnTo>
                    <a:pt x="46" y="67"/>
                  </a:lnTo>
                  <a:lnTo>
                    <a:pt x="50" y="76"/>
                  </a:lnTo>
                  <a:lnTo>
                    <a:pt x="57" y="83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89" name="Freeform 323">
              <a:extLst>
                <a:ext uri="{FF2B5EF4-FFF2-40B4-BE49-F238E27FC236}">
                  <a16:creationId xmlns:a16="http://schemas.microsoft.com/office/drawing/2014/main" id="{BC89D4CA-3EEE-4834-9EA1-CCD100BF2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2" y="3408"/>
              <a:ext cx="216" cy="538"/>
            </a:xfrm>
            <a:custGeom>
              <a:avLst/>
              <a:gdLst>
                <a:gd name="T0" fmla="*/ 17 w 286"/>
                <a:gd name="T1" fmla="*/ 44 h 709"/>
                <a:gd name="T2" fmla="*/ 15 w 286"/>
                <a:gd name="T3" fmla="*/ 42 h 709"/>
                <a:gd name="T4" fmla="*/ 14 w 286"/>
                <a:gd name="T5" fmla="*/ 39 h 709"/>
                <a:gd name="T6" fmla="*/ 11 w 286"/>
                <a:gd name="T7" fmla="*/ 32 h 709"/>
                <a:gd name="T8" fmla="*/ 8 w 286"/>
                <a:gd name="T9" fmla="*/ 25 h 709"/>
                <a:gd name="T10" fmla="*/ 8 w 286"/>
                <a:gd name="T11" fmla="*/ 23 h 709"/>
                <a:gd name="T12" fmla="*/ 6 w 286"/>
                <a:gd name="T13" fmla="*/ 19 h 709"/>
                <a:gd name="T14" fmla="*/ 5 w 286"/>
                <a:gd name="T15" fmla="*/ 13 h 709"/>
                <a:gd name="T16" fmla="*/ 2 w 286"/>
                <a:gd name="T17" fmla="*/ 6 h 709"/>
                <a:gd name="T18" fmla="*/ 2 w 286"/>
                <a:gd name="T19" fmla="*/ 5 h 709"/>
                <a:gd name="T20" fmla="*/ 2 w 286"/>
                <a:gd name="T21" fmla="*/ 4 h 709"/>
                <a:gd name="T22" fmla="*/ 0 w 286"/>
                <a:gd name="T23" fmla="*/ 2 h 709"/>
                <a:gd name="T24" fmla="*/ 0 w 286"/>
                <a:gd name="T25" fmla="*/ 2 h 709"/>
                <a:gd name="T26" fmla="*/ 2 w 286"/>
                <a:gd name="T27" fmla="*/ 2 h 709"/>
                <a:gd name="T28" fmla="*/ 2 w 286"/>
                <a:gd name="T29" fmla="*/ 0 h 709"/>
                <a:gd name="T30" fmla="*/ 2 w 286"/>
                <a:gd name="T31" fmla="*/ 0 h 709"/>
                <a:gd name="T32" fmla="*/ 2 w 286"/>
                <a:gd name="T33" fmla="*/ 2 h 709"/>
                <a:gd name="T34" fmla="*/ 2 w 286"/>
                <a:gd name="T35" fmla="*/ 2 h 709"/>
                <a:gd name="T36" fmla="*/ 2 w 286"/>
                <a:gd name="T37" fmla="*/ 2 h 709"/>
                <a:gd name="T38" fmla="*/ 2 w 286"/>
                <a:gd name="T39" fmla="*/ 2 h 709"/>
                <a:gd name="T40" fmla="*/ 2 w 286"/>
                <a:gd name="T41" fmla="*/ 2 h 709"/>
                <a:gd name="T42" fmla="*/ 2 w 286"/>
                <a:gd name="T43" fmla="*/ 3 h 709"/>
                <a:gd name="T44" fmla="*/ 3 w 286"/>
                <a:gd name="T45" fmla="*/ 4 h 709"/>
                <a:gd name="T46" fmla="*/ 3 w 286"/>
                <a:gd name="T47" fmla="*/ 5 h 709"/>
                <a:gd name="T48" fmla="*/ 4 w 286"/>
                <a:gd name="T49" fmla="*/ 8 h 709"/>
                <a:gd name="T50" fmla="*/ 5 w 286"/>
                <a:gd name="T51" fmla="*/ 11 h 709"/>
                <a:gd name="T52" fmla="*/ 6 w 286"/>
                <a:gd name="T53" fmla="*/ 14 h 709"/>
                <a:gd name="T54" fmla="*/ 8 w 286"/>
                <a:gd name="T55" fmla="*/ 17 h 709"/>
                <a:gd name="T56" fmla="*/ 11 w 286"/>
                <a:gd name="T57" fmla="*/ 25 h 709"/>
                <a:gd name="T58" fmla="*/ 11 w 286"/>
                <a:gd name="T59" fmla="*/ 29 h 709"/>
                <a:gd name="T60" fmla="*/ 13 w 286"/>
                <a:gd name="T61" fmla="*/ 32 h 709"/>
                <a:gd name="T62" fmla="*/ 14 w 286"/>
                <a:gd name="T63" fmla="*/ 36 h 709"/>
                <a:gd name="T64" fmla="*/ 15 w 286"/>
                <a:gd name="T65" fmla="*/ 39 h 709"/>
                <a:gd name="T66" fmla="*/ 16 w 286"/>
                <a:gd name="T67" fmla="*/ 41 h 709"/>
                <a:gd name="T68" fmla="*/ 17 w 286"/>
                <a:gd name="T69" fmla="*/ 42 h 709"/>
                <a:gd name="T70" fmla="*/ 17 w 286"/>
                <a:gd name="T71" fmla="*/ 43 h 709"/>
                <a:gd name="T72" fmla="*/ 17 w 286"/>
                <a:gd name="T73" fmla="*/ 44 h 709"/>
                <a:gd name="T74" fmla="*/ 17 w 286"/>
                <a:gd name="T75" fmla="*/ 44 h 709"/>
                <a:gd name="T76" fmla="*/ 17 w 286"/>
                <a:gd name="T77" fmla="*/ 44 h 709"/>
                <a:gd name="T78" fmla="*/ 17 w 286"/>
                <a:gd name="T79" fmla="*/ 44 h 7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6"/>
                <a:gd name="T121" fmla="*/ 0 h 709"/>
                <a:gd name="T122" fmla="*/ 286 w 286"/>
                <a:gd name="T123" fmla="*/ 709 h 7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6" h="709">
                  <a:moveTo>
                    <a:pt x="286" y="709"/>
                  </a:moveTo>
                  <a:lnTo>
                    <a:pt x="258" y="665"/>
                  </a:lnTo>
                  <a:lnTo>
                    <a:pt x="233" y="616"/>
                  </a:lnTo>
                  <a:lnTo>
                    <a:pt x="187" y="510"/>
                  </a:lnTo>
                  <a:lnTo>
                    <a:pt x="148" y="402"/>
                  </a:lnTo>
                  <a:lnTo>
                    <a:pt x="130" y="351"/>
                  </a:lnTo>
                  <a:lnTo>
                    <a:pt x="112" y="300"/>
                  </a:lnTo>
                  <a:lnTo>
                    <a:pt x="73" y="203"/>
                  </a:lnTo>
                  <a:lnTo>
                    <a:pt x="27" y="106"/>
                  </a:lnTo>
                  <a:lnTo>
                    <a:pt x="13" y="79"/>
                  </a:lnTo>
                  <a:lnTo>
                    <a:pt x="4" y="53"/>
                  </a:lnTo>
                  <a:lnTo>
                    <a:pt x="0" y="30"/>
                  </a:lnTo>
                  <a:lnTo>
                    <a:pt x="0" y="1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6" y="9"/>
                  </a:lnTo>
                  <a:lnTo>
                    <a:pt x="20" y="19"/>
                  </a:lnTo>
                  <a:lnTo>
                    <a:pt x="27" y="30"/>
                  </a:lnTo>
                  <a:lnTo>
                    <a:pt x="29" y="37"/>
                  </a:lnTo>
                  <a:lnTo>
                    <a:pt x="34" y="49"/>
                  </a:lnTo>
                  <a:lnTo>
                    <a:pt x="41" y="62"/>
                  </a:lnTo>
                  <a:lnTo>
                    <a:pt x="45" y="79"/>
                  </a:lnTo>
                  <a:lnTo>
                    <a:pt x="61" y="118"/>
                  </a:lnTo>
                  <a:lnTo>
                    <a:pt x="80" y="166"/>
                  </a:lnTo>
                  <a:lnTo>
                    <a:pt x="100" y="217"/>
                  </a:lnTo>
                  <a:lnTo>
                    <a:pt x="123" y="275"/>
                  </a:lnTo>
                  <a:lnTo>
                    <a:pt x="169" y="393"/>
                  </a:lnTo>
                  <a:lnTo>
                    <a:pt x="192" y="453"/>
                  </a:lnTo>
                  <a:lnTo>
                    <a:pt x="212" y="510"/>
                  </a:lnTo>
                  <a:lnTo>
                    <a:pt x="233" y="563"/>
                  </a:lnTo>
                  <a:lnTo>
                    <a:pt x="251" y="610"/>
                  </a:lnTo>
                  <a:lnTo>
                    <a:pt x="265" y="651"/>
                  </a:lnTo>
                  <a:lnTo>
                    <a:pt x="272" y="667"/>
                  </a:lnTo>
                  <a:lnTo>
                    <a:pt x="277" y="681"/>
                  </a:lnTo>
                  <a:lnTo>
                    <a:pt x="281" y="693"/>
                  </a:lnTo>
                  <a:lnTo>
                    <a:pt x="283" y="702"/>
                  </a:lnTo>
                  <a:lnTo>
                    <a:pt x="286" y="707"/>
                  </a:lnTo>
                  <a:lnTo>
                    <a:pt x="286" y="709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90" name="Freeform 324">
              <a:extLst>
                <a:ext uri="{FF2B5EF4-FFF2-40B4-BE49-F238E27FC236}">
                  <a16:creationId xmlns:a16="http://schemas.microsoft.com/office/drawing/2014/main" id="{1C3A41BE-DCAD-48DD-BBFC-598A62229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" y="3430"/>
              <a:ext cx="219" cy="530"/>
            </a:xfrm>
            <a:custGeom>
              <a:avLst/>
              <a:gdLst>
                <a:gd name="T0" fmla="*/ 5 w 291"/>
                <a:gd name="T1" fmla="*/ 8 h 699"/>
                <a:gd name="T2" fmla="*/ 5 w 291"/>
                <a:gd name="T3" fmla="*/ 9 h 699"/>
                <a:gd name="T4" fmla="*/ 6 w 291"/>
                <a:gd name="T5" fmla="*/ 11 h 699"/>
                <a:gd name="T6" fmla="*/ 6 w 291"/>
                <a:gd name="T7" fmla="*/ 13 h 699"/>
                <a:gd name="T8" fmla="*/ 8 w 291"/>
                <a:gd name="T9" fmla="*/ 15 h 699"/>
                <a:gd name="T10" fmla="*/ 8 w 291"/>
                <a:gd name="T11" fmla="*/ 18 h 699"/>
                <a:gd name="T12" fmla="*/ 10 w 291"/>
                <a:gd name="T13" fmla="*/ 20 h 699"/>
                <a:gd name="T14" fmla="*/ 11 w 291"/>
                <a:gd name="T15" fmla="*/ 27 h 699"/>
                <a:gd name="T16" fmla="*/ 14 w 291"/>
                <a:gd name="T17" fmla="*/ 33 h 699"/>
                <a:gd name="T18" fmla="*/ 15 w 291"/>
                <a:gd name="T19" fmla="*/ 36 h 699"/>
                <a:gd name="T20" fmla="*/ 15 w 291"/>
                <a:gd name="T21" fmla="*/ 38 h 699"/>
                <a:gd name="T22" fmla="*/ 17 w 291"/>
                <a:gd name="T23" fmla="*/ 41 h 699"/>
                <a:gd name="T24" fmla="*/ 17 w 291"/>
                <a:gd name="T25" fmla="*/ 42 h 699"/>
                <a:gd name="T26" fmla="*/ 17 w 291"/>
                <a:gd name="T27" fmla="*/ 43 h 699"/>
                <a:gd name="T28" fmla="*/ 17 w 291"/>
                <a:gd name="T29" fmla="*/ 44 h 699"/>
                <a:gd name="T30" fmla="*/ 17 w 291"/>
                <a:gd name="T31" fmla="*/ 44 h 699"/>
                <a:gd name="T32" fmla="*/ 13 w 291"/>
                <a:gd name="T33" fmla="*/ 33 h 699"/>
                <a:gd name="T34" fmla="*/ 9 w 291"/>
                <a:gd name="T35" fmla="*/ 21 h 699"/>
                <a:gd name="T36" fmla="*/ 5 w 291"/>
                <a:gd name="T37" fmla="*/ 11 h 699"/>
                <a:gd name="T38" fmla="*/ 0 w 291"/>
                <a:gd name="T39" fmla="*/ 2 h 699"/>
                <a:gd name="T40" fmla="*/ 0 w 291"/>
                <a:gd name="T41" fmla="*/ 0 h 699"/>
                <a:gd name="T42" fmla="*/ 0 w 291"/>
                <a:gd name="T43" fmla="*/ 2 h 699"/>
                <a:gd name="T44" fmla="*/ 2 w 291"/>
                <a:gd name="T45" fmla="*/ 2 h 699"/>
                <a:gd name="T46" fmla="*/ 2 w 291"/>
                <a:gd name="T47" fmla="*/ 2 h 699"/>
                <a:gd name="T48" fmla="*/ 2 w 291"/>
                <a:gd name="T49" fmla="*/ 4 h 699"/>
                <a:gd name="T50" fmla="*/ 4 w 291"/>
                <a:gd name="T51" fmla="*/ 5 h 699"/>
                <a:gd name="T52" fmla="*/ 4 w 291"/>
                <a:gd name="T53" fmla="*/ 6 h 699"/>
                <a:gd name="T54" fmla="*/ 5 w 291"/>
                <a:gd name="T55" fmla="*/ 8 h 699"/>
                <a:gd name="T56" fmla="*/ 5 w 291"/>
                <a:gd name="T57" fmla="*/ 8 h 6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699"/>
                <a:gd name="T89" fmla="*/ 291 w 291"/>
                <a:gd name="T90" fmla="*/ 699 h 69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699">
                  <a:moveTo>
                    <a:pt x="71" y="134"/>
                  </a:moveTo>
                  <a:lnTo>
                    <a:pt x="80" y="150"/>
                  </a:lnTo>
                  <a:lnTo>
                    <a:pt x="92" y="175"/>
                  </a:lnTo>
                  <a:lnTo>
                    <a:pt x="105" y="205"/>
                  </a:lnTo>
                  <a:lnTo>
                    <a:pt x="124" y="242"/>
                  </a:lnTo>
                  <a:lnTo>
                    <a:pt x="140" y="286"/>
                  </a:lnTo>
                  <a:lnTo>
                    <a:pt x="160" y="332"/>
                  </a:lnTo>
                  <a:lnTo>
                    <a:pt x="197" y="429"/>
                  </a:lnTo>
                  <a:lnTo>
                    <a:pt x="234" y="526"/>
                  </a:lnTo>
                  <a:lnTo>
                    <a:pt x="250" y="570"/>
                  </a:lnTo>
                  <a:lnTo>
                    <a:pt x="263" y="609"/>
                  </a:lnTo>
                  <a:lnTo>
                    <a:pt x="275" y="644"/>
                  </a:lnTo>
                  <a:lnTo>
                    <a:pt x="284" y="672"/>
                  </a:lnTo>
                  <a:lnTo>
                    <a:pt x="288" y="690"/>
                  </a:lnTo>
                  <a:lnTo>
                    <a:pt x="291" y="697"/>
                  </a:lnTo>
                  <a:lnTo>
                    <a:pt x="288" y="699"/>
                  </a:lnTo>
                  <a:lnTo>
                    <a:pt x="222" y="524"/>
                  </a:lnTo>
                  <a:lnTo>
                    <a:pt x="151" y="346"/>
                  </a:lnTo>
                  <a:lnTo>
                    <a:pt x="76" y="17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9" y="11"/>
                  </a:lnTo>
                  <a:lnTo>
                    <a:pt x="21" y="27"/>
                  </a:lnTo>
                  <a:lnTo>
                    <a:pt x="37" y="51"/>
                  </a:lnTo>
                  <a:lnTo>
                    <a:pt x="50" y="74"/>
                  </a:lnTo>
                  <a:lnTo>
                    <a:pt x="62" y="97"/>
                  </a:lnTo>
                  <a:lnTo>
                    <a:pt x="71" y="118"/>
                  </a:lnTo>
                  <a:lnTo>
                    <a:pt x="71" y="134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91" name="Freeform 325">
              <a:extLst>
                <a:ext uri="{FF2B5EF4-FFF2-40B4-BE49-F238E27FC236}">
                  <a16:creationId xmlns:a16="http://schemas.microsoft.com/office/drawing/2014/main" id="{30EB1EA8-2D01-4EE4-BA9B-8A1776667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" y="3424"/>
              <a:ext cx="95" cy="291"/>
            </a:xfrm>
            <a:custGeom>
              <a:avLst/>
              <a:gdLst>
                <a:gd name="T0" fmla="*/ 2 w 126"/>
                <a:gd name="T1" fmla="*/ 2 h 383"/>
                <a:gd name="T2" fmla="*/ 2 w 126"/>
                <a:gd name="T3" fmla="*/ 4 h 383"/>
                <a:gd name="T4" fmla="*/ 3 w 126"/>
                <a:gd name="T5" fmla="*/ 7 h 383"/>
                <a:gd name="T6" fmla="*/ 4 w 126"/>
                <a:gd name="T7" fmla="*/ 12 h 383"/>
                <a:gd name="T8" fmla="*/ 6 w 126"/>
                <a:gd name="T9" fmla="*/ 18 h 383"/>
                <a:gd name="T10" fmla="*/ 6 w 126"/>
                <a:gd name="T11" fmla="*/ 21 h 383"/>
                <a:gd name="T12" fmla="*/ 8 w 126"/>
                <a:gd name="T13" fmla="*/ 24 h 383"/>
                <a:gd name="T14" fmla="*/ 8 w 126"/>
                <a:gd name="T15" fmla="*/ 25 h 383"/>
                <a:gd name="T16" fmla="*/ 6 w 126"/>
                <a:gd name="T17" fmla="*/ 19 h 383"/>
                <a:gd name="T18" fmla="*/ 4 w 126"/>
                <a:gd name="T19" fmla="*/ 12 h 383"/>
                <a:gd name="T20" fmla="*/ 2 w 126"/>
                <a:gd name="T21" fmla="*/ 6 h 383"/>
                <a:gd name="T22" fmla="*/ 2 w 126"/>
                <a:gd name="T23" fmla="*/ 3 h 383"/>
                <a:gd name="T24" fmla="*/ 0 w 126"/>
                <a:gd name="T25" fmla="*/ 0 h 383"/>
                <a:gd name="T26" fmla="*/ 2 w 126"/>
                <a:gd name="T27" fmla="*/ 2 h 383"/>
                <a:gd name="T28" fmla="*/ 2 w 126"/>
                <a:gd name="T29" fmla="*/ 2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"/>
                <a:gd name="T46" fmla="*/ 0 h 383"/>
                <a:gd name="T47" fmla="*/ 126 w 126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" h="383">
                  <a:moveTo>
                    <a:pt x="19" y="18"/>
                  </a:moveTo>
                  <a:lnTo>
                    <a:pt x="28" y="60"/>
                  </a:lnTo>
                  <a:lnTo>
                    <a:pt x="39" y="104"/>
                  </a:lnTo>
                  <a:lnTo>
                    <a:pt x="64" y="196"/>
                  </a:lnTo>
                  <a:lnTo>
                    <a:pt x="97" y="288"/>
                  </a:lnTo>
                  <a:lnTo>
                    <a:pt x="113" y="332"/>
                  </a:lnTo>
                  <a:lnTo>
                    <a:pt x="126" y="374"/>
                  </a:lnTo>
                  <a:lnTo>
                    <a:pt x="122" y="383"/>
                  </a:lnTo>
                  <a:lnTo>
                    <a:pt x="90" y="291"/>
                  </a:lnTo>
                  <a:lnTo>
                    <a:pt x="55" y="191"/>
                  </a:lnTo>
                  <a:lnTo>
                    <a:pt x="23" y="95"/>
                  </a:lnTo>
                  <a:lnTo>
                    <a:pt x="12" y="48"/>
                  </a:lnTo>
                  <a:lnTo>
                    <a:pt x="0" y="0"/>
                  </a:lnTo>
                  <a:lnTo>
                    <a:pt x="14" y="18"/>
                  </a:lnTo>
                  <a:lnTo>
                    <a:pt x="19" y="1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92" name="Freeform 326">
              <a:extLst>
                <a:ext uri="{FF2B5EF4-FFF2-40B4-BE49-F238E27FC236}">
                  <a16:creationId xmlns:a16="http://schemas.microsoft.com/office/drawing/2014/main" id="{FEF3172A-9E43-4FE0-A278-8E0A9E1C7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" y="3452"/>
              <a:ext cx="216" cy="508"/>
            </a:xfrm>
            <a:custGeom>
              <a:avLst/>
              <a:gdLst>
                <a:gd name="T0" fmla="*/ 17 w 286"/>
                <a:gd name="T1" fmla="*/ 42 h 669"/>
                <a:gd name="T2" fmla="*/ 17 w 286"/>
                <a:gd name="T3" fmla="*/ 43 h 669"/>
                <a:gd name="T4" fmla="*/ 17 w 286"/>
                <a:gd name="T5" fmla="*/ 43 h 669"/>
                <a:gd name="T6" fmla="*/ 15 w 286"/>
                <a:gd name="T7" fmla="*/ 43 h 669"/>
                <a:gd name="T8" fmla="*/ 15 w 286"/>
                <a:gd name="T9" fmla="*/ 39 h 669"/>
                <a:gd name="T10" fmla="*/ 14 w 286"/>
                <a:gd name="T11" fmla="*/ 36 h 669"/>
                <a:gd name="T12" fmla="*/ 11 w 286"/>
                <a:gd name="T13" fmla="*/ 28 h 669"/>
                <a:gd name="T14" fmla="*/ 8 w 286"/>
                <a:gd name="T15" fmla="*/ 21 h 669"/>
                <a:gd name="T16" fmla="*/ 6 w 286"/>
                <a:gd name="T17" fmla="*/ 17 h 669"/>
                <a:gd name="T18" fmla="*/ 5 w 286"/>
                <a:gd name="T19" fmla="*/ 14 h 669"/>
                <a:gd name="T20" fmla="*/ 4 w 286"/>
                <a:gd name="T21" fmla="*/ 12 h 669"/>
                <a:gd name="T22" fmla="*/ 3 w 286"/>
                <a:gd name="T23" fmla="*/ 9 h 669"/>
                <a:gd name="T24" fmla="*/ 2 w 286"/>
                <a:gd name="T25" fmla="*/ 6 h 669"/>
                <a:gd name="T26" fmla="*/ 2 w 286"/>
                <a:gd name="T27" fmla="*/ 4 h 669"/>
                <a:gd name="T28" fmla="*/ 2 w 286"/>
                <a:gd name="T29" fmla="*/ 4 h 669"/>
                <a:gd name="T30" fmla="*/ 2 w 286"/>
                <a:gd name="T31" fmla="*/ 3 h 669"/>
                <a:gd name="T32" fmla="*/ 2 w 286"/>
                <a:gd name="T33" fmla="*/ 2 h 669"/>
                <a:gd name="T34" fmla="*/ 0 w 286"/>
                <a:gd name="T35" fmla="*/ 2 h 669"/>
                <a:gd name="T36" fmla="*/ 0 w 286"/>
                <a:gd name="T37" fmla="*/ 2 h 669"/>
                <a:gd name="T38" fmla="*/ 2 w 286"/>
                <a:gd name="T39" fmla="*/ 0 h 669"/>
                <a:gd name="T40" fmla="*/ 2 w 286"/>
                <a:gd name="T41" fmla="*/ 2 h 669"/>
                <a:gd name="T42" fmla="*/ 2 w 286"/>
                <a:gd name="T43" fmla="*/ 4 h 669"/>
                <a:gd name="T44" fmla="*/ 4 w 286"/>
                <a:gd name="T45" fmla="*/ 6 h 669"/>
                <a:gd name="T46" fmla="*/ 5 w 286"/>
                <a:gd name="T47" fmla="*/ 9 h 669"/>
                <a:gd name="T48" fmla="*/ 6 w 286"/>
                <a:gd name="T49" fmla="*/ 12 h 669"/>
                <a:gd name="T50" fmla="*/ 6 w 286"/>
                <a:gd name="T51" fmla="*/ 16 h 669"/>
                <a:gd name="T52" fmla="*/ 9 w 286"/>
                <a:gd name="T53" fmla="*/ 23 h 669"/>
                <a:gd name="T54" fmla="*/ 11 w 286"/>
                <a:gd name="T55" fmla="*/ 30 h 669"/>
                <a:gd name="T56" fmla="*/ 13 w 286"/>
                <a:gd name="T57" fmla="*/ 33 h 669"/>
                <a:gd name="T58" fmla="*/ 14 w 286"/>
                <a:gd name="T59" fmla="*/ 35 h 669"/>
                <a:gd name="T60" fmla="*/ 15 w 286"/>
                <a:gd name="T61" fmla="*/ 38 h 669"/>
                <a:gd name="T62" fmla="*/ 15 w 286"/>
                <a:gd name="T63" fmla="*/ 39 h 669"/>
                <a:gd name="T64" fmla="*/ 17 w 286"/>
                <a:gd name="T65" fmla="*/ 41 h 669"/>
                <a:gd name="T66" fmla="*/ 17 w 286"/>
                <a:gd name="T67" fmla="*/ 42 h 669"/>
                <a:gd name="T68" fmla="*/ 17 w 286"/>
                <a:gd name="T69" fmla="*/ 42 h 6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6"/>
                <a:gd name="T106" fmla="*/ 0 h 669"/>
                <a:gd name="T107" fmla="*/ 286 w 286"/>
                <a:gd name="T108" fmla="*/ 669 h 6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6" h="669">
                  <a:moveTo>
                    <a:pt x="286" y="662"/>
                  </a:moveTo>
                  <a:lnTo>
                    <a:pt x="284" y="667"/>
                  </a:lnTo>
                  <a:lnTo>
                    <a:pt x="277" y="667"/>
                  </a:lnTo>
                  <a:lnTo>
                    <a:pt x="258" y="669"/>
                  </a:lnTo>
                  <a:lnTo>
                    <a:pt x="242" y="616"/>
                  </a:lnTo>
                  <a:lnTo>
                    <a:pt x="224" y="561"/>
                  </a:lnTo>
                  <a:lnTo>
                    <a:pt x="176" y="443"/>
                  </a:lnTo>
                  <a:lnTo>
                    <a:pt x="126" y="328"/>
                  </a:lnTo>
                  <a:lnTo>
                    <a:pt x="103" y="272"/>
                  </a:lnTo>
                  <a:lnTo>
                    <a:pt x="80" y="219"/>
                  </a:lnTo>
                  <a:lnTo>
                    <a:pt x="64" y="182"/>
                  </a:lnTo>
                  <a:lnTo>
                    <a:pt x="43" y="141"/>
                  </a:lnTo>
                  <a:lnTo>
                    <a:pt x="27" y="99"/>
                  </a:lnTo>
                  <a:lnTo>
                    <a:pt x="14" y="60"/>
                  </a:lnTo>
                  <a:lnTo>
                    <a:pt x="14" y="55"/>
                  </a:lnTo>
                  <a:lnTo>
                    <a:pt x="11" y="48"/>
                  </a:lnTo>
                  <a:lnTo>
                    <a:pt x="2" y="28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8" y="28"/>
                  </a:lnTo>
                  <a:lnTo>
                    <a:pt x="34" y="62"/>
                  </a:lnTo>
                  <a:lnTo>
                    <a:pt x="50" y="101"/>
                  </a:lnTo>
                  <a:lnTo>
                    <a:pt x="68" y="145"/>
                  </a:lnTo>
                  <a:lnTo>
                    <a:pt x="89" y="196"/>
                  </a:lnTo>
                  <a:lnTo>
                    <a:pt x="110" y="247"/>
                  </a:lnTo>
                  <a:lnTo>
                    <a:pt x="151" y="355"/>
                  </a:lnTo>
                  <a:lnTo>
                    <a:pt x="194" y="459"/>
                  </a:lnTo>
                  <a:lnTo>
                    <a:pt x="213" y="508"/>
                  </a:lnTo>
                  <a:lnTo>
                    <a:pt x="231" y="552"/>
                  </a:lnTo>
                  <a:lnTo>
                    <a:pt x="249" y="591"/>
                  </a:lnTo>
                  <a:lnTo>
                    <a:pt x="263" y="623"/>
                  </a:lnTo>
                  <a:lnTo>
                    <a:pt x="277" y="646"/>
                  </a:lnTo>
                  <a:lnTo>
                    <a:pt x="281" y="655"/>
                  </a:lnTo>
                  <a:lnTo>
                    <a:pt x="286" y="662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93" name="Freeform 327">
              <a:extLst>
                <a:ext uri="{FF2B5EF4-FFF2-40B4-BE49-F238E27FC236}">
                  <a16:creationId xmlns:a16="http://schemas.microsoft.com/office/drawing/2014/main" id="{52F1A8A3-7A95-4BFD-A1EA-14C5E6D32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" y="3487"/>
              <a:ext cx="54" cy="177"/>
            </a:xfrm>
            <a:custGeom>
              <a:avLst/>
              <a:gdLst>
                <a:gd name="T0" fmla="*/ 5 w 71"/>
                <a:gd name="T1" fmla="*/ 14 h 233"/>
                <a:gd name="T2" fmla="*/ 5 w 71"/>
                <a:gd name="T3" fmla="*/ 14 h 233"/>
                <a:gd name="T4" fmla="*/ 5 w 71"/>
                <a:gd name="T5" fmla="*/ 14 h 233"/>
                <a:gd name="T6" fmla="*/ 4 w 71"/>
                <a:gd name="T7" fmla="*/ 13 h 233"/>
                <a:gd name="T8" fmla="*/ 4 w 71"/>
                <a:gd name="T9" fmla="*/ 12 h 233"/>
                <a:gd name="T10" fmla="*/ 3 w 71"/>
                <a:gd name="T11" fmla="*/ 10 h 233"/>
                <a:gd name="T12" fmla="*/ 2 w 71"/>
                <a:gd name="T13" fmla="*/ 8 h 233"/>
                <a:gd name="T14" fmla="*/ 2 w 71"/>
                <a:gd name="T15" fmla="*/ 5 h 233"/>
                <a:gd name="T16" fmla="*/ 2 w 71"/>
                <a:gd name="T17" fmla="*/ 3 h 233"/>
                <a:gd name="T18" fmla="*/ 2 w 71"/>
                <a:gd name="T19" fmla="*/ 2 h 233"/>
                <a:gd name="T20" fmla="*/ 2 w 71"/>
                <a:gd name="T21" fmla="*/ 2 h 233"/>
                <a:gd name="T22" fmla="*/ 0 w 71"/>
                <a:gd name="T23" fmla="*/ 2 h 233"/>
                <a:gd name="T24" fmla="*/ 0 w 71"/>
                <a:gd name="T25" fmla="*/ 0 h 233"/>
                <a:gd name="T26" fmla="*/ 2 w 71"/>
                <a:gd name="T27" fmla="*/ 2 h 233"/>
                <a:gd name="T28" fmla="*/ 2 w 71"/>
                <a:gd name="T29" fmla="*/ 2 h 233"/>
                <a:gd name="T30" fmla="*/ 2 w 71"/>
                <a:gd name="T31" fmla="*/ 2 h 233"/>
                <a:gd name="T32" fmla="*/ 2 w 71"/>
                <a:gd name="T33" fmla="*/ 2 h 233"/>
                <a:gd name="T34" fmla="*/ 2 w 71"/>
                <a:gd name="T35" fmla="*/ 5 h 233"/>
                <a:gd name="T36" fmla="*/ 3 w 71"/>
                <a:gd name="T37" fmla="*/ 7 h 233"/>
                <a:gd name="T38" fmla="*/ 4 w 71"/>
                <a:gd name="T39" fmla="*/ 9 h 233"/>
                <a:gd name="T40" fmla="*/ 4 w 71"/>
                <a:gd name="T41" fmla="*/ 12 h 233"/>
                <a:gd name="T42" fmla="*/ 5 w 71"/>
                <a:gd name="T43" fmla="*/ 14 h 233"/>
                <a:gd name="T44" fmla="*/ 5 w 71"/>
                <a:gd name="T45" fmla="*/ 14 h 233"/>
                <a:gd name="T46" fmla="*/ 5 w 71"/>
                <a:gd name="T47" fmla="*/ 14 h 2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233"/>
                <a:gd name="T74" fmla="*/ 71 w 71"/>
                <a:gd name="T75" fmla="*/ 233 h 2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233">
                  <a:moveTo>
                    <a:pt x="71" y="233"/>
                  </a:moveTo>
                  <a:lnTo>
                    <a:pt x="71" y="229"/>
                  </a:lnTo>
                  <a:lnTo>
                    <a:pt x="69" y="219"/>
                  </a:lnTo>
                  <a:lnTo>
                    <a:pt x="65" y="208"/>
                  </a:lnTo>
                  <a:lnTo>
                    <a:pt x="60" y="192"/>
                  </a:lnTo>
                  <a:lnTo>
                    <a:pt x="49" y="157"/>
                  </a:lnTo>
                  <a:lnTo>
                    <a:pt x="35" y="118"/>
                  </a:lnTo>
                  <a:lnTo>
                    <a:pt x="21" y="78"/>
                  </a:lnTo>
                  <a:lnTo>
                    <a:pt x="10" y="42"/>
                  </a:lnTo>
                  <a:lnTo>
                    <a:pt x="5" y="25"/>
                  </a:lnTo>
                  <a:lnTo>
                    <a:pt x="3" y="14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5"/>
                  </a:lnTo>
                  <a:lnTo>
                    <a:pt x="10" y="12"/>
                  </a:lnTo>
                  <a:lnTo>
                    <a:pt x="14" y="23"/>
                  </a:lnTo>
                  <a:lnTo>
                    <a:pt x="21" y="37"/>
                  </a:lnTo>
                  <a:lnTo>
                    <a:pt x="33" y="69"/>
                  </a:lnTo>
                  <a:lnTo>
                    <a:pt x="44" y="106"/>
                  </a:lnTo>
                  <a:lnTo>
                    <a:pt x="55" y="145"/>
                  </a:lnTo>
                  <a:lnTo>
                    <a:pt x="65" y="182"/>
                  </a:lnTo>
                  <a:lnTo>
                    <a:pt x="69" y="212"/>
                  </a:lnTo>
                  <a:lnTo>
                    <a:pt x="71" y="224"/>
                  </a:lnTo>
                  <a:lnTo>
                    <a:pt x="71" y="233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94" name="Freeform 328">
              <a:extLst>
                <a:ext uri="{FF2B5EF4-FFF2-40B4-BE49-F238E27FC236}">
                  <a16:creationId xmlns:a16="http://schemas.microsoft.com/office/drawing/2014/main" id="{9110C7A7-C837-4D91-A93D-BFDBE95C6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3" y="3487"/>
              <a:ext cx="190" cy="487"/>
            </a:xfrm>
            <a:custGeom>
              <a:avLst/>
              <a:gdLst>
                <a:gd name="T0" fmla="*/ 2 w 252"/>
                <a:gd name="T1" fmla="*/ 3 h 642"/>
                <a:gd name="T2" fmla="*/ 5 w 252"/>
                <a:gd name="T3" fmla="*/ 12 h 642"/>
                <a:gd name="T4" fmla="*/ 8 w 252"/>
                <a:gd name="T5" fmla="*/ 21 h 642"/>
                <a:gd name="T6" fmla="*/ 15 w 252"/>
                <a:gd name="T7" fmla="*/ 40 h 642"/>
                <a:gd name="T8" fmla="*/ 15 w 252"/>
                <a:gd name="T9" fmla="*/ 41 h 642"/>
                <a:gd name="T10" fmla="*/ 15 w 252"/>
                <a:gd name="T11" fmla="*/ 40 h 642"/>
                <a:gd name="T12" fmla="*/ 14 w 252"/>
                <a:gd name="T13" fmla="*/ 40 h 642"/>
                <a:gd name="T14" fmla="*/ 14 w 252"/>
                <a:gd name="T15" fmla="*/ 39 h 642"/>
                <a:gd name="T16" fmla="*/ 14 w 252"/>
                <a:gd name="T17" fmla="*/ 37 h 642"/>
                <a:gd name="T18" fmla="*/ 13 w 252"/>
                <a:gd name="T19" fmla="*/ 36 h 642"/>
                <a:gd name="T20" fmla="*/ 13 w 252"/>
                <a:gd name="T21" fmla="*/ 35 h 642"/>
                <a:gd name="T22" fmla="*/ 11 w 252"/>
                <a:gd name="T23" fmla="*/ 32 h 642"/>
                <a:gd name="T24" fmla="*/ 10 w 252"/>
                <a:gd name="T25" fmla="*/ 27 h 642"/>
                <a:gd name="T26" fmla="*/ 8 w 252"/>
                <a:gd name="T27" fmla="*/ 23 h 642"/>
                <a:gd name="T28" fmla="*/ 6 w 252"/>
                <a:gd name="T29" fmla="*/ 18 h 642"/>
                <a:gd name="T30" fmla="*/ 5 w 252"/>
                <a:gd name="T31" fmla="*/ 14 h 642"/>
                <a:gd name="T32" fmla="*/ 3 w 252"/>
                <a:gd name="T33" fmla="*/ 8 h 642"/>
                <a:gd name="T34" fmla="*/ 2 w 252"/>
                <a:gd name="T35" fmla="*/ 2 h 642"/>
                <a:gd name="T36" fmla="*/ 2 w 252"/>
                <a:gd name="T37" fmla="*/ 2 h 642"/>
                <a:gd name="T38" fmla="*/ 0 w 252"/>
                <a:gd name="T39" fmla="*/ 2 h 642"/>
                <a:gd name="T40" fmla="*/ 0 w 252"/>
                <a:gd name="T41" fmla="*/ 2 h 642"/>
                <a:gd name="T42" fmla="*/ 0 w 252"/>
                <a:gd name="T43" fmla="*/ 2 h 642"/>
                <a:gd name="T44" fmla="*/ 2 w 252"/>
                <a:gd name="T45" fmla="*/ 0 h 642"/>
                <a:gd name="T46" fmla="*/ 2 w 252"/>
                <a:gd name="T47" fmla="*/ 2 h 642"/>
                <a:gd name="T48" fmla="*/ 2 w 252"/>
                <a:gd name="T49" fmla="*/ 2 h 642"/>
                <a:gd name="T50" fmla="*/ 2 w 252"/>
                <a:gd name="T51" fmla="*/ 2 h 642"/>
                <a:gd name="T52" fmla="*/ 2 w 252"/>
                <a:gd name="T53" fmla="*/ 2 h 642"/>
                <a:gd name="T54" fmla="*/ 2 w 252"/>
                <a:gd name="T55" fmla="*/ 3 h 642"/>
                <a:gd name="T56" fmla="*/ 2 w 252"/>
                <a:gd name="T57" fmla="*/ 3 h 6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2"/>
                <a:gd name="T88" fmla="*/ 0 h 642"/>
                <a:gd name="T89" fmla="*/ 252 w 252"/>
                <a:gd name="T90" fmla="*/ 642 h 6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2" h="642">
                  <a:moveTo>
                    <a:pt x="20" y="48"/>
                  </a:moveTo>
                  <a:lnTo>
                    <a:pt x="82" y="192"/>
                  </a:lnTo>
                  <a:lnTo>
                    <a:pt x="139" y="342"/>
                  </a:lnTo>
                  <a:lnTo>
                    <a:pt x="252" y="637"/>
                  </a:lnTo>
                  <a:lnTo>
                    <a:pt x="249" y="642"/>
                  </a:lnTo>
                  <a:lnTo>
                    <a:pt x="245" y="637"/>
                  </a:lnTo>
                  <a:lnTo>
                    <a:pt x="242" y="633"/>
                  </a:lnTo>
                  <a:lnTo>
                    <a:pt x="238" y="623"/>
                  </a:lnTo>
                  <a:lnTo>
                    <a:pt x="231" y="596"/>
                  </a:lnTo>
                  <a:lnTo>
                    <a:pt x="222" y="573"/>
                  </a:lnTo>
                  <a:lnTo>
                    <a:pt x="210" y="552"/>
                  </a:lnTo>
                  <a:lnTo>
                    <a:pt x="192" y="508"/>
                  </a:lnTo>
                  <a:lnTo>
                    <a:pt x="165" y="436"/>
                  </a:lnTo>
                  <a:lnTo>
                    <a:pt x="135" y="365"/>
                  </a:lnTo>
                  <a:lnTo>
                    <a:pt x="105" y="295"/>
                  </a:lnTo>
                  <a:lnTo>
                    <a:pt x="78" y="222"/>
                  </a:lnTo>
                  <a:lnTo>
                    <a:pt x="48" y="145"/>
                  </a:lnTo>
                  <a:lnTo>
                    <a:pt x="7" y="30"/>
                  </a:lnTo>
                  <a:lnTo>
                    <a:pt x="4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7"/>
                  </a:lnTo>
                  <a:lnTo>
                    <a:pt x="14" y="21"/>
                  </a:lnTo>
                  <a:lnTo>
                    <a:pt x="18" y="37"/>
                  </a:lnTo>
                  <a:lnTo>
                    <a:pt x="20" y="44"/>
                  </a:lnTo>
                  <a:lnTo>
                    <a:pt x="20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95" name="Freeform 329">
              <a:extLst>
                <a:ext uri="{FF2B5EF4-FFF2-40B4-BE49-F238E27FC236}">
                  <a16:creationId xmlns:a16="http://schemas.microsoft.com/office/drawing/2014/main" id="{10E5BBCC-7471-41DF-B63F-621B26AE6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6" y="3524"/>
              <a:ext cx="83" cy="196"/>
            </a:xfrm>
            <a:custGeom>
              <a:avLst/>
              <a:gdLst>
                <a:gd name="T0" fmla="*/ 6 w 110"/>
                <a:gd name="T1" fmla="*/ 15 h 259"/>
                <a:gd name="T2" fmla="*/ 6 w 110"/>
                <a:gd name="T3" fmla="*/ 15 h 259"/>
                <a:gd name="T4" fmla="*/ 6 w 110"/>
                <a:gd name="T5" fmla="*/ 15 h 259"/>
                <a:gd name="T6" fmla="*/ 6 w 110"/>
                <a:gd name="T7" fmla="*/ 14 h 259"/>
                <a:gd name="T8" fmla="*/ 5 w 110"/>
                <a:gd name="T9" fmla="*/ 11 h 259"/>
                <a:gd name="T10" fmla="*/ 3 w 110"/>
                <a:gd name="T11" fmla="*/ 6 h 259"/>
                <a:gd name="T12" fmla="*/ 2 w 110"/>
                <a:gd name="T13" fmla="*/ 2 h 259"/>
                <a:gd name="T14" fmla="*/ 0 w 110"/>
                <a:gd name="T15" fmla="*/ 2 h 259"/>
                <a:gd name="T16" fmla="*/ 0 w 110"/>
                <a:gd name="T17" fmla="*/ 2 h 259"/>
                <a:gd name="T18" fmla="*/ 2 w 110"/>
                <a:gd name="T19" fmla="*/ 0 h 259"/>
                <a:gd name="T20" fmla="*/ 2 w 110"/>
                <a:gd name="T21" fmla="*/ 4 h 259"/>
                <a:gd name="T22" fmla="*/ 4 w 110"/>
                <a:gd name="T23" fmla="*/ 8 h 259"/>
                <a:gd name="T24" fmla="*/ 6 w 110"/>
                <a:gd name="T25" fmla="*/ 11 h 259"/>
                <a:gd name="T26" fmla="*/ 6 w 110"/>
                <a:gd name="T27" fmla="*/ 15 h 2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0"/>
                <a:gd name="T43" fmla="*/ 0 h 259"/>
                <a:gd name="T44" fmla="*/ 110 w 110"/>
                <a:gd name="T45" fmla="*/ 259 h 2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0" h="259">
                  <a:moveTo>
                    <a:pt x="110" y="259"/>
                  </a:moveTo>
                  <a:lnTo>
                    <a:pt x="105" y="259"/>
                  </a:lnTo>
                  <a:lnTo>
                    <a:pt x="103" y="254"/>
                  </a:lnTo>
                  <a:lnTo>
                    <a:pt x="94" y="231"/>
                  </a:lnTo>
                  <a:lnTo>
                    <a:pt x="73" y="185"/>
                  </a:lnTo>
                  <a:lnTo>
                    <a:pt x="43" y="102"/>
                  </a:lnTo>
                  <a:lnTo>
                    <a:pt x="7" y="24"/>
                  </a:lnTo>
                  <a:lnTo>
                    <a:pt x="0" y="12"/>
                  </a:lnTo>
                  <a:lnTo>
                    <a:pt x="0" y="5"/>
                  </a:lnTo>
                  <a:lnTo>
                    <a:pt x="7" y="0"/>
                  </a:lnTo>
                  <a:lnTo>
                    <a:pt x="34" y="60"/>
                  </a:lnTo>
                  <a:lnTo>
                    <a:pt x="64" y="127"/>
                  </a:lnTo>
                  <a:lnTo>
                    <a:pt x="91" y="194"/>
                  </a:lnTo>
                  <a:lnTo>
                    <a:pt x="110" y="259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96" name="Freeform 330">
              <a:extLst>
                <a:ext uri="{FF2B5EF4-FFF2-40B4-BE49-F238E27FC236}">
                  <a16:creationId xmlns:a16="http://schemas.microsoft.com/office/drawing/2014/main" id="{52CC01EB-A522-4C85-AA80-B6F5B996A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" y="3559"/>
              <a:ext cx="170" cy="429"/>
            </a:xfrm>
            <a:custGeom>
              <a:avLst/>
              <a:gdLst>
                <a:gd name="T0" fmla="*/ 13 w 226"/>
                <a:gd name="T1" fmla="*/ 35 h 565"/>
                <a:gd name="T2" fmla="*/ 13 w 226"/>
                <a:gd name="T3" fmla="*/ 36 h 565"/>
                <a:gd name="T4" fmla="*/ 13 w 226"/>
                <a:gd name="T5" fmla="*/ 36 h 565"/>
                <a:gd name="T6" fmla="*/ 13 w 226"/>
                <a:gd name="T7" fmla="*/ 36 h 565"/>
                <a:gd name="T8" fmla="*/ 11 w 226"/>
                <a:gd name="T9" fmla="*/ 35 h 565"/>
                <a:gd name="T10" fmla="*/ 11 w 226"/>
                <a:gd name="T11" fmla="*/ 35 h 565"/>
                <a:gd name="T12" fmla="*/ 11 w 226"/>
                <a:gd name="T13" fmla="*/ 34 h 565"/>
                <a:gd name="T14" fmla="*/ 11 w 226"/>
                <a:gd name="T15" fmla="*/ 33 h 565"/>
                <a:gd name="T16" fmla="*/ 11 w 226"/>
                <a:gd name="T17" fmla="*/ 33 h 565"/>
                <a:gd name="T18" fmla="*/ 8 w 226"/>
                <a:gd name="T19" fmla="*/ 25 h 565"/>
                <a:gd name="T20" fmla="*/ 6 w 226"/>
                <a:gd name="T21" fmla="*/ 17 h 565"/>
                <a:gd name="T22" fmla="*/ 4 w 226"/>
                <a:gd name="T23" fmla="*/ 9 h 565"/>
                <a:gd name="T24" fmla="*/ 0 w 226"/>
                <a:gd name="T25" fmla="*/ 2 h 565"/>
                <a:gd name="T26" fmla="*/ 2 w 226"/>
                <a:gd name="T27" fmla="*/ 2 h 565"/>
                <a:gd name="T28" fmla="*/ 2 w 226"/>
                <a:gd name="T29" fmla="*/ 0 h 565"/>
                <a:gd name="T30" fmla="*/ 2 w 226"/>
                <a:gd name="T31" fmla="*/ 2 h 565"/>
                <a:gd name="T32" fmla="*/ 5 w 226"/>
                <a:gd name="T33" fmla="*/ 8 h 565"/>
                <a:gd name="T34" fmla="*/ 10 w 226"/>
                <a:gd name="T35" fmla="*/ 22 h 565"/>
                <a:gd name="T36" fmla="*/ 13 w 226"/>
                <a:gd name="T37" fmla="*/ 35 h 5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6"/>
                <a:gd name="T58" fmla="*/ 0 h 565"/>
                <a:gd name="T59" fmla="*/ 226 w 226"/>
                <a:gd name="T60" fmla="*/ 565 h 5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6" h="565">
                  <a:moveTo>
                    <a:pt x="226" y="556"/>
                  </a:moveTo>
                  <a:lnTo>
                    <a:pt x="226" y="563"/>
                  </a:lnTo>
                  <a:lnTo>
                    <a:pt x="224" y="565"/>
                  </a:lnTo>
                  <a:lnTo>
                    <a:pt x="215" y="565"/>
                  </a:lnTo>
                  <a:lnTo>
                    <a:pt x="194" y="556"/>
                  </a:lnTo>
                  <a:lnTo>
                    <a:pt x="192" y="549"/>
                  </a:lnTo>
                  <a:lnTo>
                    <a:pt x="194" y="538"/>
                  </a:lnTo>
                  <a:lnTo>
                    <a:pt x="194" y="524"/>
                  </a:lnTo>
                  <a:lnTo>
                    <a:pt x="194" y="517"/>
                  </a:lnTo>
                  <a:lnTo>
                    <a:pt x="144" y="394"/>
                  </a:lnTo>
                  <a:lnTo>
                    <a:pt x="98" y="270"/>
                  </a:lnTo>
                  <a:lnTo>
                    <a:pt x="50" y="145"/>
                  </a:lnTo>
                  <a:lnTo>
                    <a:pt x="0" y="23"/>
                  </a:lnTo>
                  <a:lnTo>
                    <a:pt x="2" y="2"/>
                  </a:lnTo>
                  <a:lnTo>
                    <a:pt x="9" y="0"/>
                  </a:lnTo>
                  <a:lnTo>
                    <a:pt x="32" y="32"/>
                  </a:lnTo>
                  <a:lnTo>
                    <a:pt x="66" y="120"/>
                  </a:lnTo>
                  <a:lnTo>
                    <a:pt x="155" y="348"/>
                  </a:lnTo>
                  <a:lnTo>
                    <a:pt x="226" y="556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97" name="Freeform 331">
              <a:extLst>
                <a:ext uri="{FF2B5EF4-FFF2-40B4-BE49-F238E27FC236}">
                  <a16:creationId xmlns:a16="http://schemas.microsoft.com/office/drawing/2014/main" id="{470C4AC1-E7A4-4CF9-9A1F-EC8E3F9AB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3" y="3573"/>
              <a:ext cx="245" cy="579"/>
            </a:xfrm>
            <a:custGeom>
              <a:avLst/>
              <a:gdLst>
                <a:gd name="T0" fmla="*/ 19 w 325"/>
                <a:gd name="T1" fmla="*/ 2 h 764"/>
                <a:gd name="T2" fmla="*/ 19 w 325"/>
                <a:gd name="T3" fmla="*/ 4 h 764"/>
                <a:gd name="T4" fmla="*/ 20 w 325"/>
                <a:gd name="T5" fmla="*/ 6 h 764"/>
                <a:gd name="T6" fmla="*/ 20 w 325"/>
                <a:gd name="T7" fmla="*/ 10 h 764"/>
                <a:gd name="T8" fmla="*/ 19 w 325"/>
                <a:gd name="T9" fmla="*/ 13 h 764"/>
                <a:gd name="T10" fmla="*/ 19 w 325"/>
                <a:gd name="T11" fmla="*/ 16 h 764"/>
                <a:gd name="T12" fmla="*/ 18 w 325"/>
                <a:gd name="T13" fmla="*/ 19 h 764"/>
                <a:gd name="T14" fmla="*/ 17 w 325"/>
                <a:gd name="T15" fmla="*/ 25 h 764"/>
                <a:gd name="T16" fmla="*/ 15 w 325"/>
                <a:gd name="T17" fmla="*/ 30 h 764"/>
                <a:gd name="T18" fmla="*/ 13 w 325"/>
                <a:gd name="T19" fmla="*/ 36 h 764"/>
                <a:gd name="T20" fmla="*/ 11 w 325"/>
                <a:gd name="T21" fmla="*/ 42 h 764"/>
                <a:gd name="T22" fmla="*/ 8 w 325"/>
                <a:gd name="T23" fmla="*/ 47 h 764"/>
                <a:gd name="T24" fmla="*/ 6 w 325"/>
                <a:gd name="T25" fmla="*/ 48 h 764"/>
                <a:gd name="T26" fmla="*/ 2 w 325"/>
                <a:gd name="T27" fmla="*/ 48 h 764"/>
                <a:gd name="T28" fmla="*/ 2 w 325"/>
                <a:gd name="T29" fmla="*/ 46 h 764"/>
                <a:gd name="T30" fmla="*/ 2 w 325"/>
                <a:gd name="T31" fmla="*/ 43 h 764"/>
                <a:gd name="T32" fmla="*/ 2 w 325"/>
                <a:gd name="T33" fmla="*/ 40 h 764"/>
                <a:gd name="T34" fmla="*/ 2 w 325"/>
                <a:gd name="T35" fmla="*/ 37 h 764"/>
                <a:gd name="T36" fmla="*/ 0 w 325"/>
                <a:gd name="T37" fmla="*/ 33 h 764"/>
                <a:gd name="T38" fmla="*/ 2 w 325"/>
                <a:gd name="T39" fmla="*/ 30 h 764"/>
                <a:gd name="T40" fmla="*/ 2 w 325"/>
                <a:gd name="T41" fmla="*/ 27 h 764"/>
                <a:gd name="T42" fmla="*/ 2 w 325"/>
                <a:gd name="T43" fmla="*/ 23 h 764"/>
                <a:gd name="T44" fmla="*/ 2 w 325"/>
                <a:gd name="T45" fmla="*/ 19 h 764"/>
                <a:gd name="T46" fmla="*/ 2 w 325"/>
                <a:gd name="T47" fmla="*/ 15 h 764"/>
                <a:gd name="T48" fmla="*/ 3 w 325"/>
                <a:gd name="T49" fmla="*/ 12 h 764"/>
                <a:gd name="T50" fmla="*/ 4 w 325"/>
                <a:gd name="T51" fmla="*/ 9 h 764"/>
                <a:gd name="T52" fmla="*/ 5 w 325"/>
                <a:gd name="T53" fmla="*/ 6 h 764"/>
                <a:gd name="T54" fmla="*/ 6 w 325"/>
                <a:gd name="T55" fmla="*/ 5 h 764"/>
                <a:gd name="T56" fmla="*/ 8 w 325"/>
                <a:gd name="T57" fmla="*/ 2 h 764"/>
                <a:gd name="T58" fmla="*/ 10 w 325"/>
                <a:gd name="T59" fmla="*/ 2 h 764"/>
                <a:gd name="T60" fmla="*/ 11 w 325"/>
                <a:gd name="T61" fmla="*/ 2 h 764"/>
                <a:gd name="T62" fmla="*/ 11 w 325"/>
                <a:gd name="T63" fmla="*/ 2 h 764"/>
                <a:gd name="T64" fmla="*/ 14 w 325"/>
                <a:gd name="T65" fmla="*/ 2 h 764"/>
                <a:gd name="T66" fmla="*/ 17 w 325"/>
                <a:gd name="T67" fmla="*/ 0 h 764"/>
                <a:gd name="T68" fmla="*/ 18 w 325"/>
                <a:gd name="T69" fmla="*/ 0 h 764"/>
                <a:gd name="T70" fmla="*/ 19 w 325"/>
                <a:gd name="T71" fmla="*/ 2 h 7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5"/>
                <a:gd name="T109" fmla="*/ 0 h 764"/>
                <a:gd name="T110" fmla="*/ 325 w 325"/>
                <a:gd name="T111" fmla="*/ 764 h 7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5" h="764">
                  <a:moveTo>
                    <a:pt x="316" y="5"/>
                  </a:moveTo>
                  <a:lnTo>
                    <a:pt x="323" y="58"/>
                  </a:lnTo>
                  <a:lnTo>
                    <a:pt x="325" y="109"/>
                  </a:lnTo>
                  <a:lnTo>
                    <a:pt x="325" y="157"/>
                  </a:lnTo>
                  <a:lnTo>
                    <a:pt x="323" y="206"/>
                  </a:lnTo>
                  <a:lnTo>
                    <a:pt x="318" y="254"/>
                  </a:lnTo>
                  <a:lnTo>
                    <a:pt x="309" y="303"/>
                  </a:lnTo>
                  <a:lnTo>
                    <a:pt x="289" y="395"/>
                  </a:lnTo>
                  <a:lnTo>
                    <a:pt x="261" y="485"/>
                  </a:lnTo>
                  <a:lnTo>
                    <a:pt x="225" y="573"/>
                  </a:lnTo>
                  <a:lnTo>
                    <a:pt x="181" y="663"/>
                  </a:lnTo>
                  <a:lnTo>
                    <a:pt x="133" y="750"/>
                  </a:lnTo>
                  <a:lnTo>
                    <a:pt x="110" y="764"/>
                  </a:lnTo>
                  <a:lnTo>
                    <a:pt x="35" y="760"/>
                  </a:lnTo>
                  <a:lnTo>
                    <a:pt x="23" y="727"/>
                  </a:lnTo>
                  <a:lnTo>
                    <a:pt x="14" y="686"/>
                  </a:lnTo>
                  <a:lnTo>
                    <a:pt x="7" y="640"/>
                  </a:lnTo>
                  <a:lnTo>
                    <a:pt x="3" y="589"/>
                  </a:lnTo>
                  <a:lnTo>
                    <a:pt x="0" y="536"/>
                  </a:lnTo>
                  <a:lnTo>
                    <a:pt x="3" y="480"/>
                  </a:lnTo>
                  <a:lnTo>
                    <a:pt x="5" y="423"/>
                  </a:lnTo>
                  <a:lnTo>
                    <a:pt x="12" y="365"/>
                  </a:lnTo>
                  <a:lnTo>
                    <a:pt x="19" y="307"/>
                  </a:lnTo>
                  <a:lnTo>
                    <a:pt x="30" y="252"/>
                  </a:lnTo>
                  <a:lnTo>
                    <a:pt x="44" y="199"/>
                  </a:lnTo>
                  <a:lnTo>
                    <a:pt x="62" y="150"/>
                  </a:lnTo>
                  <a:lnTo>
                    <a:pt x="80" y="106"/>
                  </a:lnTo>
                  <a:lnTo>
                    <a:pt x="106" y="69"/>
                  </a:lnTo>
                  <a:lnTo>
                    <a:pt x="131" y="37"/>
                  </a:lnTo>
                  <a:lnTo>
                    <a:pt x="161" y="14"/>
                  </a:lnTo>
                  <a:lnTo>
                    <a:pt x="174" y="12"/>
                  </a:lnTo>
                  <a:lnTo>
                    <a:pt x="193" y="9"/>
                  </a:lnTo>
                  <a:lnTo>
                    <a:pt x="238" y="2"/>
                  </a:lnTo>
                  <a:lnTo>
                    <a:pt x="284" y="0"/>
                  </a:lnTo>
                  <a:lnTo>
                    <a:pt x="302" y="0"/>
                  </a:lnTo>
                  <a:lnTo>
                    <a:pt x="316" y="5"/>
                  </a:ln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98" name="Freeform 332">
              <a:extLst>
                <a:ext uri="{FF2B5EF4-FFF2-40B4-BE49-F238E27FC236}">
                  <a16:creationId xmlns:a16="http://schemas.microsoft.com/office/drawing/2014/main" id="{4C635CD1-356B-4003-BC37-4FA41B962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" y="3601"/>
              <a:ext cx="133" cy="344"/>
            </a:xfrm>
            <a:custGeom>
              <a:avLst/>
              <a:gdLst>
                <a:gd name="T0" fmla="*/ 11 w 176"/>
                <a:gd name="T1" fmla="*/ 29 h 453"/>
                <a:gd name="T2" fmla="*/ 10 w 176"/>
                <a:gd name="T3" fmla="*/ 27 h 453"/>
                <a:gd name="T4" fmla="*/ 10 w 176"/>
                <a:gd name="T5" fmla="*/ 27 h 453"/>
                <a:gd name="T6" fmla="*/ 10 w 176"/>
                <a:gd name="T7" fmla="*/ 27 h 453"/>
                <a:gd name="T8" fmla="*/ 10 w 176"/>
                <a:gd name="T9" fmla="*/ 25 h 453"/>
                <a:gd name="T10" fmla="*/ 8 w 176"/>
                <a:gd name="T11" fmla="*/ 24 h 453"/>
                <a:gd name="T12" fmla="*/ 8 w 176"/>
                <a:gd name="T13" fmla="*/ 21 h 453"/>
                <a:gd name="T14" fmla="*/ 6 w 176"/>
                <a:gd name="T15" fmla="*/ 19 h 453"/>
                <a:gd name="T16" fmla="*/ 5 w 176"/>
                <a:gd name="T17" fmla="*/ 14 h 453"/>
                <a:gd name="T18" fmla="*/ 4 w 176"/>
                <a:gd name="T19" fmla="*/ 13 h 453"/>
                <a:gd name="T20" fmla="*/ 4 w 176"/>
                <a:gd name="T21" fmla="*/ 12 h 453"/>
                <a:gd name="T22" fmla="*/ 4 w 176"/>
                <a:gd name="T23" fmla="*/ 11 h 453"/>
                <a:gd name="T24" fmla="*/ 4 w 176"/>
                <a:gd name="T25" fmla="*/ 9 h 453"/>
                <a:gd name="T26" fmla="*/ 2 w 176"/>
                <a:gd name="T27" fmla="*/ 8 h 453"/>
                <a:gd name="T28" fmla="*/ 2 w 176"/>
                <a:gd name="T29" fmla="*/ 6 h 453"/>
                <a:gd name="T30" fmla="*/ 2 w 176"/>
                <a:gd name="T31" fmla="*/ 2 h 453"/>
                <a:gd name="T32" fmla="*/ 0 w 176"/>
                <a:gd name="T33" fmla="*/ 2 h 453"/>
                <a:gd name="T34" fmla="*/ 0 w 176"/>
                <a:gd name="T35" fmla="*/ 0 h 453"/>
                <a:gd name="T36" fmla="*/ 2 w 176"/>
                <a:gd name="T37" fmla="*/ 0 h 453"/>
                <a:gd name="T38" fmla="*/ 2 w 176"/>
                <a:gd name="T39" fmla="*/ 2 h 453"/>
                <a:gd name="T40" fmla="*/ 2 w 176"/>
                <a:gd name="T41" fmla="*/ 2 h 453"/>
                <a:gd name="T42" fmla="*/ 2 w 176"/>
                <a:gd name="T43" fmla="*/ 4 h 453"/>
                <a:gd name="T44" fmla="*/ 2 w 176"/>
                <a:gd name="T45" fmla="*/ 5 h 453"/>
                <a:gd name="T46" fmla="*/ 4 w 176"/>
                <a:gd name="T47" fmla="*/ 8 h 453"/>
                <a:gd name="T48" fmla="*/ 5 w 176"/>
                <a:gd name="T49" fmla="*/ 10 h 453"/>
                <a:gd name="T50" fmla="*/ 6 w 176"/>
                <a:gd name="T51" fmla="*/ 15 h 453"/>
                <a:gd name="T52" fmla="*/ 8 w 176"/>
                <a:gd name="T53" fmla="*/ 21 h 453"/>
                <a:gd name="T54" fmla="*/ 8 w 176"/>
                <a:gd name="T55" fmla="*/ 23 h 453"/>
                <a:gd name="T56" fmla="*/ 10 w 176"/>
                <a:gd name="T57" fmla="*/ 24 h 453"/>
                <a:gd name="T58" fmla="*/ 10 w 176"/>
                <a:gd name="T59" fmla="*/ 26 h 453"/>
                <a:gd name="T60" fmla="*/ 11 w 176"/>
                <a:gd name="T61" fmla="*/ 27 h 453"/>
                <a:gd name="T62" fmla="*/ 11 w 176"/>
                <a:gd name="T63" fmla="*/ 28 h 453"/>
                <a:gd name="T64" fmla="*/ 11 w 176"/>
                <a:gd name="T65" fmla="*/ 29 h 4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6"/>
                <a:gd name="T100" fmla="*/ 0 h 453"/>
                <a:gd name="T101" fmla="*/ 176 w 176"/>
                <a:gd name="T102" fmla="*/ 453 h 4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6" h="453">
                  <a:moveTo>
                    <a:pt x="176" y="453"/>
                  </a:moveTo>
                  <a:lnTo>
                    <a:pt x="160" y="429"/>
                  </a:lnTo>
                  <a:lnTo>
                    <a:pt x="165" y="425"/>
                  </a:lnTo>
                  <a:lnTo>
                    <a:pt x="165" y="418"/>
                  </a:lnTo>
                  <a:lnTo>
                    <a:pt x="158" y="402"/>
                  </a:lnTo>
                  <a:lnTo>
                    <a:pt x="133" y="369"/>
                  </a:lnTo>
                  <a:lnTo>
                    <a:pt x="117" y="332"/>
                  </a:lnTo>
                  <a:lnTo>
                    <a:pt x="103" y="293"/>
                  </a:lnTo>
                  <a:lnTo>
                    <a:pt x="75" y="212"/>
                  </a:lnTo>
                  <a:lnTo>
                    <a:pt x="62" y="201"/>
                  </a:lnTo>
                  <a:lnTo>
                    <a:pt x="64" y="189"/>
                  </a:lnTo>
                  <a:lnTo>
                    <a:pt x="62" y="175"/>
                  </a:lnTo>
                  <a:lnTo>
                    <a:pt x="50" y="148"/>
                  </a:lnTo>
                  <a:lnTo>
                    <a:pt x="36" y="120"/>
                  </a:lnTo>
                  <a:lnTo>
                    <a:pt x="27" y="97"/>
                  </a:lnTo>
                  <a:lnTo>
                    <a:pt x="4" y="23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12"/>
                  </a:lnTo>
                  <a:lnTo>
                    <a:pt x="16" y="30"/>
                  </a:lnTo>
                  <a:lnTo>
                    <a:pt x="25" y="55"/>
                  </a:lnTo>
                  <a:lnTo>
                    <a:pt x="36" y="85"/>
                  </a:lnTo>
                  <a:lnTo>
                    <a:pt x="50" y="120"/>
                  </a:lnTo>
                  <a:lnTo>
                    <a:pt x="66" y="157"/>
                  </a:lnTo>
                  <a:lnTo>
                    <a:pt x="96" y="236"/>
                  </a:lnTo>
                  <a:lnTo>
                    <a:pt x="128" y="314"/>
                  </a:lnTo>
                  <a:lnTo>
                    <a:pt x="142" y="349"/>
                  </a:lnTo>
                  <a:lnTo>
                    <a:pt x="153" y="381"/>
                  </a:lnTo>
                  <a:lnTo>
                    <a:pt x="165" y="409"/>
                  </a:lnTo>
                  <a:lnTo>
                    <a:pt x="172" y="429"/>
                  </a:lnTo>
                  <a:lnTo>
                    <a:pt x="176" y="446"/>
                  </a:lnTo>
                  <a:lnTo>
                    <a:pt x="176" y="453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99" name="Freeform 333">
              <a:extLst>
                <a:ext uri="{FF2B5EF4-FFF2-40B4-BE49-F238E27FC236}">
                  <a16:creationId xmlns:a16="http://schemas.microsoft.com/office/drawing/2014/main" id="{9FA91CA4-759E-448C-B477-8C57E4F51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4" y="3629"/>
              <a:ext cx="95" cy="247"/>
            </a:xfrm>
            <a:custGeom>
              <a:avLst/>
              <a:gdLst>
                <a:gd name="T0" fmla="*/ 6 w 126"/>
                <a:gd name="T1" fmla="*/ 17 h 325"/>
                <a:gd name="T2" fmla="*/ 5 w 126"/>
                <a:gd name="T3" fmla="*/ 15 h 325"/>
                <a:gd name="T4" fmla="*/ 5 w 126"/>
                <a:gd name="T5" fmla="*/ 14 h 325"/>
                <a:gd name="T6" fmla="*/ 5 w 126"/>
                <a:gd name="T7" fmla="*/ 13 h 325"/>
                <a:gd name="T8" fmla="*/ 4 w 126"/>
                <a:gd name="T9" fmla="*/ 13 h 325"/>
                <a:gd name="T10" fmla="*/ 3 w 126"/>
                <a:gd name="T11" fmla="*/ 10 h 325"/>
                <a:gd name="T12" fmla="*/ 2 w 126"/>
                <a:gd name="T13" fmla="*/ 7 h 325"/>
                <a:gd name="T14" fmla="*/ 2 w 126"/>
                <a:gd name="T15" fmla="*/ 5 h 325"/>
                <a:gd name="T16" fmla="*/ 2 w 126"/>
                <a:gd name="T17" fmla="*/ 3 h 325"/>
                <a:gd name="T18" fmla="*/ 0 w 126"/>
                <a:gd name="T19" fmla="*/ 2 h 325"/>
                <a:gd name="T20" fmla="*/ 2 w 126"/>
                <a:gd name="T21" fmla="*/ 0 h 325"/>
                <a:gd name="T22" fmla="*/ 2 w 126"/>
                <a:gd name="T23" fmla="*/ 4 h 325"/>
                <a:gd name="T24" fmla="*/ 6 w 126"/>
                <a:gd name="T25" fmla="*/ 16 h 325"/>
                <a:gd name="T26" fmla="*/ 8 w 126"/>
                <a:gd name="T27" fmla="*/ 20 h 325"/>
                <a:gd name="T28" fmla="*/ 8 w 126"/>
                <a:gd name="T29" fmla="*/ 20 h 325"/>
                <a:gd name="T30" fmla="*/ 8 w 126"/>
                <a:gd name="T31" fmla="*/ 21 h 325"/>
                <a:gd name="T32" fmla="*/ 8 w 126"/>
                <a:gd name="T33" fmla="*/ 21 h 325"/>
                <a:gd name="T34" fmla="*/ 8 w 126"/>
                <a:gd name="T35" fmla="*/ 21 h 325"/>
                <a:gd name="T36" fmla="*/ 8 w 126"/>
                <a:gd name="T37" fmla="*/ 21 h 325"/>
                <a:gd name="T38" fmla="*/ 6 w 126"/>
                <a:gd name="T39" fmla="*/ 21 h 325"/>
                <a:gd name="T40" fmla="*/ 6 w 126"/>
                <a:gd name="T41" fmla="*/ 19 h 325"/>
                <a:gd name="T42" fmla="*/ 6 w 126"/>
                <a:gd name="T43" fmla="*/ 18 h 325"/>
                <a:gd name="T44" fmla="*/ 6 w 126"/>
                <a:gd name="T45" fmla="*/ 17 h 325"/>
                <a:gd name="T46" fmla="*/ 6 w 126"/>
                <a:gd name="T47" fmla="*/ 17 h 325"/>
                <a:gd name="T48" fmla="*/ 6 w 126"/>
                <a:gd name="T49" fmla="*/ 17 h 3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25"/>
                <a:gd name="T77" fmla="*/ 126 w 126"/>
                <a:gd name="T78" fmla="*/ 325 h 3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25">
                  <a:moveTo>
                    <a:pt x="94" y="261"/>
                  </a:moveTo>
                  <a:lnTo>
                    <a:pt x="78" y="235"/>
                  </a:lnTo>
                  <a:lnTo>
                    <a:pt x="73" y="222"/>
                  </a:lnTo>
                  <a:lnTo>
                    <a:pt x="71" y="208"/>
                  </a:lnTo>
                  <a:lnTo>
                    <a:pt x="62" y="199"/>
                  </a:lnTo>
                  <a:lnTo>
                    <a:pt x="46" y="157"/>
                  </a:lnTo>
                  <a:lnTo>
                    <a:pt x="25" y="113"/>
                  </a:lnTo>
                  <a:lnTo>
                    <a:pt x="7" y="67"/>
                  </a:lnTo>
                  <a:lnTo>
                    <a:pt x="2" y="44"/>
                  </a:lnTo>
                  <a:lnTo>
                    <a:pt x="0" y="23"/>
                  </a:lnTo>
                  <a:lnTo>
                    <a:pt x="14" y="0"/>
                  </a:lnTo>
                  <a:lnTo>
                    <a:pt x="32" y="60"/>
                  </a:lnTo>
                  <a:lnTo>
                    <a:pt x="98" y="242"/>
                  </a:lnTo>
                  <a:lnTo>
                    <a:pt x="121" y="302"/>
                  </a:lnTo>
                  <a:lnTo>
                    <a:pt x="124" y="309"/>
                  </a:lnTo>
                  <a:lnTo>
                    <a:pt x="124" y="312"/>
                  </a:lnTo>
                  <a:lnTo>
                    <a:pt x="126" y="319"/>
                  </a:lnTo>
                  <a:lnTo>
                    <a:pt x="126" y="325"/>
                  </a:lnTo>
                  <a:lnTo>
                    <a:pt x="117" y="323"/>
                  </a:lnTo>
                  <a:lnTo>
                    <a:pt x="108" y="316"/>
                  </a:lnTo>
                  <a:lnTo>
                    <a:pt x="94" y="298"/>
                  </a:lnTo>
                  <a:lnTo>
                    <a:pt x="89" y="286"/>
                  </a:lnTo>
                  <a:lnTo>
                    <a:pt x="87" y="275"/>
                  </a:lnTo>
                  <a:lnTo>
                    <a:pt x="87" y="268"/>
                  </a:lnTo>
                  <a:lnTo>
                    <a:pt x="94" y="261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00" name="Freeform 334">
              <a:extLst>
                <a:ext uri="{FF2B5EF4-FFF2-40B4-BE49-F238E27FC236}">
                  <a16:creationId xmlns:a16="http://schemas.microsoft.com/office/drawing/2014/main" id="{83CC74D1-6F63-46EF-A794-6E904D616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" y="3687"/>
              <a:ext cx="54" cy="120"/>
            </a:xfrm>
            <a:custGeom>
              <a:avLst/>
              <a:gdLst>
                <a:gd name="T0" fmla="*/ 3 w 71"/>
                <a:gd name="T1" fmla="*/ 5 h 159"/>
                <a:gd name="T2" fmla="*/ 5 w 71"/>
                <a:gd name="T3" fmla="*/ 8 h 159"/>
                <a:gd name="T4" fmla="*/ 5 w 71"/>
                <a:gd name="T5" fmla="*/ 10 h 159"/>
                <a:gd name="T6" fmla="*/ 5 w 71"/>
                <a:gd name="T7" fmla="*/ 10 h 159"/>
                <a:gd name="T8" fmla="*/ 4 w 71"/>
                <a:gd name="T9" fmla="*/ 10 h 159"/>
                <a:gd name="T10" fmla="*/ 4 w 71"/>
                <a:gd name="T11" fmla="*/ 8 h 159"/>
                <a:gd name="T12" fmla="*/ 3 w 71"/>
                <a:gd name="T13" fmla="*/ 8 h 159"/>
                <a:gd name="T14" fmla="*/ 2 w 71"/>
                <a:gd name="T15" fmla="*/ 6 h 159"/>
                <a:gd name="T16" fmla="*/ 2 w 71"/>
                <a:gd name="T17" fmla="*/ 4 h 159"/>
                <a:gd name="T18" fmla="*/ 2 w 71"/>
                <a:gd name="T19" fmla="*/ 3 h 159"/>
                <a:gd name="T20" fmla="*/ 2 w 71"/>
                <a:gd name="T21" fmla="*/ 2 h 159"/>
                <a:gd name="T22" fmla="*/ 0 w 71"/>
                <a:gd name="T23" fmla="*/ 2 h 159"/>
                <a:gd name="T24" fmla="*/ 0 w 71"/>
                <a:gd name="T25" fmla="*/ 2 h 159"/>
                <a:gd name="T26" fmla="*/ 2 w 71"/>
                <a:gd name="T27" fmla="*/ 0 h 159"/>
                <a:gd name="T28" fmla="*/ 2 w 71"/>
                <a:gd name="T29" fmla="*/ 2 h 159"/>
                <a:gd name="T30" fmla="*/ 2 w 71"/>
                <a:gd name="T31" fmla="*/ 2 h 159"/>
                <a:gd name="T32" fmla="*/ 3 w 71"/>
                <a:gd name="T33" fmla="*/ 5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159"/>
                <a:gd name="T53" fmla="*/ 71 w 71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159">
                  <a:moveTo>
                    <a:pt x="39" y="76"/>
                  </a:moveTo>
                  <a:lnTo>
                    <a:pt x="66" y="136"/>
                  </a:lnTo>
                  <a:lnTo>
                    <a:pt x="71" y="153"/>
                  </a:lnTo>
                  <a:lnTo>
                    <a:pt x="66" y="159"/>
                  </a:lnTo>
                  <a:lnTo>
                    <a:pt x="59" y="153"/>
                  </a:lnTo>
                  <a:lnTo>
                    <a:pt x="50" y="139"/>
                  </a:lnTo>
                  <a:lnTo>
                    <a:pt x="41" y="120"/>
                  </a:lnTo>
                  <a:lnTo>
                    <a:pt x="34" y="99"/>
                  </a:lnTo>
                  <a:lnTo>
                    <a:pt x="18" y="58"/>
                  </a:lnTo>
                  <a:lnTo>
                    <a:pt x="11" y="39"/>
                  </a:lnTo>
                  <a:lnTo>
                    <a:pt x="7" y="28"/>
                  </a:lnTo>
                  <a:lnTo>
                    <a:pt x="0" y="9"/>
                  </a:lnTo>
                  <a:lnTo>
                    <a:pt x="0" y="2"/>
                  </a:lnTo>
                  <a:lnTo>
                    <a:pt x="2" y="0"/>
                  </a:lnTo>
                  <a:lnTo>
                    <a:pt x="9" y="2"/>
                  </a:lnTo>
                  <a:lnTo>
                    <a:pt x="14" y="9"/>
                  </a:lnTo>
                  <a:lnTo>
                    <a:pt x="39" y="76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01" name="Freeform 335">
              <a:extLst>
                <a:ext uri="{FF2B5EF4-FFF2-40B4-BE49-F238E27FC236}">
                  <a16:creationId xmlns:a16="http://schemas.microsoft.com/office/drawing/2014/main" id="{249F560A-7848-4566-A47B-88F625CD2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" y="3719"/>
              <a:ext cx="19" cy="40"/>
            </a:xfrm>
            <a:custGeom>
              <a:avLst/>
              <a:gdLst>
                <a:gd name="T0" fmla="*/ 2 w 25"/>
                <a:gd name="T1" fmla="*/ 4 h 53"/>
                <a:gd name="T2" fmla="*/ 2 w 25"/>
                <a:gd name="T3" fmla="*/ 3 h 53"/>
                <a:gd name="T4" fmla="*/ 0 w 25"/>
                <a:gd name="T5" fmla="*/ 2 h 53"/>
                <a:gd name="T6" fmla="*/ 2 w 25"/>
                <a:gd name="T7" fmla="*/ 2 h 53"/>
                <a:gd name="T8" fmla="*/ 2 w 25"/>
                <a:gd name="T9" fmla="*/ 0 h 53"/>
                <a:gd name="T10" fmla="*/ 2 w 25"/>
                <a:gd name="T11" fmla="*/ 2 h 53"/>
                <a:gd name="T12" fmla="*/ 2 w 25"/>
                <a:gd name="T13" fmla="*/ 4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53"/>
                <a:gd name="T23" fmla="*/ 25 w 25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53">
                  <a:moveTo>
                    <a:pt x="25" y="5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4" y="2"/>
                  </a:lnTo>
                  <a:lnTo>
                    <a:pt x="7" y="0"/>
                  </a:lnTo>
                  <a:lnTo>
                    <a:pt x="18" y="25"/>
                  </a:lnTo>
                  <a:lnTo>
                    <a:pt x="25" y="53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02" name="Freeform 336">
              <a:extLst>
                <a:ext uri="{FF2B5EF4-FFF2-40B4-BE49-F238E27FC236}">
                  <a16:creationId xmlns:a16="http://schemas.microsoft.com/office/drawing/2014/main" id="{5B3EF56C-6416-4379-AF9D-0E6E32A35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" y="3729"/>
              <a:ext cx="102" cy="250"/>
            </a:xfrm>
            <a:custGeom>
              <a:avLst/>
              <a:gdLst>
                <a:gd name="T0" fmla="*/ 0 w 135"/>
                <a:gd name="T1" fmla="*/ 0 h 330"/>
                <a:gd name="T2" fmla="*/ 2 w 135"/>
                <a:gd name="T3" fmla="*/ 5 h 330"/>
                <a:gd name="T4" fmla="*/ 4 w 135"/>
                <a:gd name="T5" fmla="*/ 10 h 330"/>
                <a:gd name="T6" fmla="*/ 6 w 135"/>
                <a:gd name="T7" fmla="*/ 15 h 330"/>
                <a:gd name="T8" fmla="*/ 6 w 135"/>
                <a:gd name="T9" fmla="*/ 17 h 330"/>
                <a:gd name="T10" fmla="*/ 8 w 135"/>
                <a:gd name="T11" fmla="*/ 20 h 330"/>
                <a:gd name="T12" fmla="*/ 8 w 135"/>
                <a:gd name="T13" fmla="*/ 20 h 330"/>
                <a:gd name="T14" fmla="*/ 8 w 135"/>
                <a:gd name="T15" fmla="*/ 20 h 330"/>
                <a:gd name="T16" fmla="*/ 8 w 135"/>
                <a:gd name="T17" fmla="*/ 20 h 330"/>
                <a:gd name="T18" fmla="*/ 8 w 135"/>
                <a:gd name="T19" fmla="*/ 20 h 330"/>
                <a:gd name="T20" fmla="*/ 8 w 135"/>
                <a:gd name="T21" fmla="*/ 20 h 330"/>
                <a:gd name="T22" fmla="*/ 8 w 135"/>
                <a:gd name="T23" fmla="*/ 20 h 330"/>
                <a:gd name="T24" fmla="*/ 8 w 135"/>
                <a:gd name="T25" fmla="*/ 19 h 330"/>
                <a:gd name="T26" fmla="*/ 6 w 135"/>
                <a:gd name="T27" fmla="*/ 16 h 330"/>
                <a:gd name="T28" fmla="*/ 5 w 135"/>
                <a:gd name="T29" fmla="*/ 15 h 330"/>
                <a:gd name="T30" fmla="*/ 5 w 135"/>
                <a:gd name="T31" fmla="*/ 14 h 330"/>
                <a:gd name="T32" fmla="*/ 4 w 135"/>
                <a:gd name="T33" fmla="*/ 11 h 330"/>
                <a:gd name="T34" fmla="*/ 2 w 135"/>
                <a:gd name="T35" fmla="*/ 7 h 330"/>
                <a:gd name="T36" fmla="*/ 2 w 135"/>
                <a:gd name="T37" fmla="*/ 4 h 330"/>
                <a:gd name="T38" fmla="*/ 0 w 135"/>
                <a:gd name="T39" fmla="*/ 0 h 3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5"/>
                <a:gd name="T61" fmla="*/ 0 h 330"/>
                <a:gd name="T62" fmla="*/ 135 w 135"/>
                <a:gd name="T63" fmla="*/ 330 h 3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5" h="330">
                  <a:moveTo>
                    <a:pt x="0" y="0"/>
                  </a:moveTo>
                  <a:lnTo>
                    <a:pt x="32" y="76"/>
                  </a:lnTo>
                  <a:lnTo>
                    <a:pt x="61" y="159"/>
                  </a:lnTo>
                  <a:lnTo>
                    <a:pt x="93" y="240"/>
                  </a:lnTo>
                  <a:lnTo>
                    <a:pt x="109" y="277"/>
                  </a:lnTo>
                  <a:lnTo>
                    <a:pt x="125" y="311"/>
                  </a:lnTo>
                  <a:lnTo>
                    <a:pt x="132" y="320"/>
                  </a:lnTo>
                  <a:lnTo>
                    <a:pt x="135" y="327"/>
                  </a:lnTo>
                  <a:lnTo>
                    <a:pt x="135" y="330"/>
                  </a:lnTo>
                  <a:lnTo>
                    <a:pt x="132" y="327"/>
                  </a:lnTo>
                  <a:lnTo>
                    <a:pt x="128" y="320"/>
                  </a:lnTo>
                  <a:lnTo>
                    <a:pt x="119" y="304"/>
                  </a:lnTo>
                  <a:lnTo>
                    <a:pt x="91" y="260"/>
                  </a:lnTo>
                  <a:lnTo>
                    <a:pt x="80" y="237"/>
                  </a:lnTo>
                  <a:lnTo>
                    <a:pt x="73" y="224"/>
                  </a:lnTo>
                  <a:lnTo>
                    <a:pt x="52" y="168"/>
                  </a:lnTo>
                  <a:lnTo>
                    <a:pt x="32" y="113"/>
                  </a:lnTo>
                  <a:lnTo>
                    <a:pt x="13" y="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03" name="Freeform 337">
              <a:extLst>
                <a:ext uri="{FF2B5EF4-FFF2-40B4-BE49-F238E27FC236}">
                  <a16:creationId xmlns:a16="http://schemas.microsoft.com/office/drawing/2014/main" id="{DDBB3159-64D2-4A8A-8B9F-54AB3F6B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" y="3753"/>
              <a:ext cx="679" cy="541"/>
            </a:xfrm>
            <a:custGeom>
              <a:avLst/>
              <a:gdLst>
                <a:gd name="T0" fmla="*/ 54 w 900"/>
                <a:gd name="T1" fmla="*/ 19 h 713"/>
                <a:gd name="T2" fmla="*/ 54 w 900"/>
                <a:gd name="T3" fmla="*/ 20 h 713"/>
                <a:gd name="T4" fmla="*/ 54 w 900"/>
                <a:gd name="T5" fmla="*/ 20 h 713"/>
                <a:gd name="T6" fmla="*/ 54 w 900"/>
                <a:gd name="T7" fmla="*/ 20 h 713"/>
                <a:gd name="T8" fmla="*/ 48 w 900"/>
                <a:gd name="T9" fmla="*/ 32 h 713"/>
                <a:gd name="T10" fmla="*/ 45 w 900"/>
                <a:gd name="T11" fmla="*/ 37 h 713"/>
                <a:gd name="T12" fmla="*/ 41 w 900"/>
                <a:gd name="T13" fmla="*/ 43 h 713"/>
                <a:gd name="T14" fmla="*/ 39 w 900"/>
                <a:gd name="T15" fmla="*/ 43 h 713"/>
                <a:gd name="T16" fmla="*/ 38 w 900"/>
                <a:gd name="T17" fmla="*/ 43 h 713"/>
                <a:gd name="T18" fmla="*/ 38 w 900"/>
                <a:gd name="T19" fmla="*/ 44 h 713"/>
                <a:gd name="T20" fmla="*/ 35 w 900"/>
                <a:gd name="T21" fmla="*/ 44 h 713"/>
                <a:gd name="T22" fmla="*/ 32 w 900"/>
                <a:gd name="T23" fmla="*/ 44 h 713"/>
                <a:gd name="T24" fmla="*/ 27 w 900"/>
                <a:gd name="T25" fmla="*/ 44 h 713"/>
                <a:gd name="T26" fmla="*/ 23 w 900"/>
                <a:gd name="T27" fmla="*/ 44 h 713"/>
                <a:gd name="T28" fmla="*/ 22 w 900"/>
                <a:gd name="T29" fmla="*/ 45 h 713"/>
                <a:gd name="T30" fmla="*/ 20 w 900"/>
                <a:gd name="T31" fmla="*/ 45 h 713"/>
                <a:gd name="T32" fmla="*/ 18 w 900"/>
                <a:gd name="T33" fmla="*/ 44 h 713"/>
                <a:gd name="T34" fmla="*/ 17 w 900"/>
                <a:gd name="T35" fmla="*/ 44 h 713"/>
                <a:gd name="T36" fmla="*/ 17 w 900"/>
                <a:gd name="T37" fmla="*/ 44 h 713"/>
                <a:gd name="T38" fmla="*/ 15 w 900"/>
                <a:gd name="T39" fmla="*/ 44 h 713"/>
                <a:gd name="T40" fmla="*/ 15 w 900"/>
                <a:gd name="T41" fmla="*/ 44 h 713"/>
                <a:gd name="T42" fmla="*/ 14 w 900"/>
                <a:gd name="T43" fmla="*/ 42 h 713"/>
                <a:gd name="T44" fmla="*/ 13 w 900"/>
                <a:gd name="T45" fmla="*/ 41 h 713"/>
                <a:gd name="T46" fmla="*/ 11 w 900"/>
                <a:gd name="T47" fmla="*/ 40 h 713"/>
                <a:gd name="T48" fmla="*/ 10 w 900"/>
                <a:gd name="T49" fmla="*/ 36 h 713"/>
                <a:gd name="T50" fmla="*/ 6 w 900"/>
                <a:gd name="T51" fmla="*/ 33 h 713"/>
                <a:gd name="T52" fmla="*/ 5 w 900"/>
                <a:gd name="T53" fmla="*/ 30 h 713"/>
                <a:gd name="T54" fmla="*/ 2 w 900"/>
                <a:gd name="T55" fmla="*/ 27 h 713"/>
                <a:gd name="T56" fmla="*/ 2 w 900"/>
                <a:gd name="T57" fmla="*/ 24 h 713"/>
                <a:gd name="T58" fmla="*/ 2 w 900"/>
                <a:gd name="T59" fmla="*/ 23 h 713"/>
                <a:gd name="T60" fmla="*/ 2 w 900"/>
                <a:gd name="T61" fmla="*/ 23 h 713"/>
                <a:gd name="T62" fmla="*/ 0 w 900"/>
                <a:gd name="T63" fmla="*/ 21 h 713"/>
                <a:gd name="T64" fmla="*/ 4 w 900"/>
                <a:gd name="T65" fmla="*/ 16 h 713"/>
                <a:gd name="T66" fmla="*/ 6 w 900"/>
                <a:gd name="T67" fmla="*/ 11 h 713"/>
                <a:gd name="T68" fmla="*/ 10 w 900"/>
                <a:gd name="T69" fmla="*/ 5 h 713"/>
                <a:gd name="T70" fmla="*/ 11 w 900"/>
                <a:gd name="T71" fmla="*/ 3 h 713"/>
                <a:gd name="T72" fmla="*/ 13 w 900"/>
                <a:gd name="T73" fmla="*/ 2 h 713"/>
                <a:gd name="T74" fmla="*/ 26 w 900"/>
                <a:gd name="T75" fmla="*/ 2 h 713"/>
                <a:gd name="T76" fmla="*/ 31 w 900"/>
                <a:gd name="T77" fmla="*/ 2 h 713"/>
                <a:gd name="T78" fmla="*/ 38 w 900"/>
                <a:gd name="T79" fmla="*/ 0 h 713"/>
                <a:gd name="T80" fmla="*/ 38 w 900"/>
                <a:gd name="T81" fmla="*/ 2 h 713"/>
                <a:gd name="T82" fmla="*/ 38 w 900"/>
                <a:gd name="T83" fmla="*/ 2 h 713"/>
                <a:gd name="T84" fmla="*/ 40 w 900"/>
                <a:gd name="T85" fmla="*/ 2 h 713"/>
                <a:gd name="T86" fmla="*/ 41 w 900"/>
                <a:gd name="T87" fmla="*/ 4 h 713"/>
                <a:gd name="T88" fmla="*/ 43 w 900"/>
                <a:gd name="T89" fmla="*/ 6 h 713"/>
                <a:gd name="T90" fmla="*/ 45 w 900"/>
                <a:gd name="T91" fmla="*/ 8 h 713"/>
                <a:gd name="T92" fmla="*/ 48 w 900"/>
                <a:gd name="T93" fmla="*/ 11 h 713"/>
                <a:gd name="T94" fmla="*/ 50 w 900"/>
                <a:gd name="T95" fmla="*/ 14 h 713"/>
                <a:gd name="T96" fmla="*/ 52 w 900"/>
                <a:gd name="T97" fmla="*/ 17 h 713"/>
                <a:gd name="T98" fmla="*/ 52 w 900"/>
                <a:gd name="T99" fmla="*/ 18 h 713"/>
                <a:gd name="T100" fmla="*/ 54 w 900"/>
                <a:gd name="T101" fmla="*/ 19 h 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00"/>
                <a:gd name="T154" fmla="*/ 0 h 713"/>
                <a:gd name="T155" fmla="*/ 900 w 900"/>
                <a:gd name="T156" fmla="*/ 713 h 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00" h="713">
                  <a:moveTo>
                    <a:pt x="891" y="305"/>
                  </a:moveTo>
                  <a:lnTo>
                    <a:pt x="888" y="312"/>
                  </a:lnTo>
                  <a:lnTo>
                    <a:pt x="891" y="316"/>
                  </a:lnTo>
                  <a:lnTo>
                    <a:pt x="900" y="328"/>
                  </a:lnTo>
                  <a:lnTo>
                    <a:pt x="797" y="508"/>
                  </a:lnTo>
                  <a:lnTo>
                    <a:pt x="742" y="596"/>
                  </a:lnTo>
                  <a:lnTo>
                    <a:pt x="680" y="681"/>
                  </a:lnTo>
                  <a:lnTo>
                    <a:pt x="664" y="683"/>
                  </a:lnTo>
                  <a:lnTo>
                    <a:pt x="646" y="688"/>
                  </a:lnTo>
                  <a:lnTo>
                    <a:pt x="620" y="692"/>
                  </a:lnTo>
                  <a:lnTo>
                    <a:pt x="593" y="695"/>
                  </a:lnTo>
                  <a:lnTo>
                    <a:pt x="531" y="702"/>
                  </a:lnTo>
                  <a:lnTo>
                    <a:pt x="463" y="709"/>
                  </a:lnTo>
                  <a:lnTo>
                    <a:pt x="396" y="711"/>
                  </a:lnTo>
                  <a:lnTo>
                    <a:pt x="366" y="713"/>
                  </a:lnTo>
                  <a:lnTo>
                    <a:pt x="337" y="713"/>
                  </a:lnTo>
                  <a:lnTo>
                    <a:pt x="312" y="711"/>
                  </a:lnTo>
                  <a:lnTo>
                    <a:pt x="291" y="709"/>
                  </a:lnTo>
                  <a:lnTo>
                    <a:pt x="273" y="706"/>
                  </a:lnTo>
                  <a:lnTo>
                    <a:pt x="261" y="702"/>
                  </a:lnTo>
                  <a:lnTo>
                    <a:pt x="250" y="690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197" y="630"/>
                  </a:lnTo>
                  <a:lnTo>
                    <a:pt x="154" y="577"/>
                  </a:lnTo>
                  <a:lnTo>
                    <a:pt x="110" y="522"/>
                  </a:lnTo>
                  <a:lnTo>
                    <a:pt x="67" y="464"/>
                  </a:lnTo>
                  <a:lnTo>
                    <a:pt x="32" y="411"/>
                  </a:lnTo>
                  <a:lnTo>
                    <a:pt x="19" y="388"/>
                  </a:lnTo>
                  <a:lnTo>
                    <a:pt x="9" y="367"/>
                  </a:lnTo>
                  <a:lnTo>
                    <a:pt x="3" y="351"/>
                  </a:lnTo>
                  <a:lnTo>
                    <a:pt x="0" y="337"/>
                  </a:lnTo>
                  <a:lnTo>
                    <a:pt x="51" y="254"/>
                  </a:lnTo>
                  <a:lnTo>
                    <a:pt x="106" y="166"/>
                  </a:lnTo>
                  <a:lnTo>
                    <a:pt x="160" y="81"/>
                  </a:lnTo>
                  <a:lnTo>
                    <a:pt x="190" y="44"/>
                  </a:lnTo>
                  <a:lnTo>
                    <a:pt x="222" y="7"/>
                  </a:lnTo>
                  <a:lnTo>
                    <a:pt x="424" y="9"/>
                  </a:lnTo>
                  <a:lnTo>
                    <a:pt x="524" y="7"/>
                  </a:lnTo>
                  <a:lnTo>
                    <a:pt x="625" y="0"/>
                  </a:lnTo>
                  <a:lnTo>
                    <a:pt x="637" y="7"/>
                  </a:lnTo>
                  <a:lnTo>
                    <a:pt x="650" y="18"/>
                  </a:lnTo>
                  <a:lnTo>
                    <a:pt x="666" y="35"/>
                  </a:lnTo>
                  <a:lnTo>
                    <a:pt x="685" y="53"/>
                  </a:lnTo>
                  <a:lnTo>
                    <a:pt x="721" y="95"/>
                  </a:lnTo>
                  <a:lnTo>
                    <a:pt x="760" y="141"/>
                  </a:lnTo>
                  <a:lnTo>
                    <a:pt x="799" y="189"/>
                  </a:lnTo>
                  <a:lnTo>
                    <a:pt x="836" y="235"/>
                  </a:lnTo>
                  <a:lnTo>
                    <a:pt x="868" y="277"/>
                  </a:lnTo>
                  <a:lnTo>
                    <a:pt x="879" y="293"/>
                  </a:lnTo>
                  <a:lnTo>
                    <a:pt x="891" y="305"/>
                  </a:ln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04" name="Freeform 338">
              <a:extLst>
                <a:ext uri="{FF2B5EF4-FFF2-40B4-BE49-F238E27FC236}">
                  <a16:creationId xmlns:a16="http://schemas.microsoft.com/office/drawing/2014/main" id="{6DAC6B8A-7EAA-4589-9057-65AA6422D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3906"/>
              <a:ext cx="102" cy="159"/>
            </a:xfrm>
            <a:custGeom>
              <a:avLst/>
              <a:gdLst>
                <a:gd name="T0" fmla="*/ 8 w 135"/>
                <a:gd name="T1" fmla="*/ 8 h 210"/>
                <a:gd name="T2" fmla="*/ 8 w 135"/>
                <a:gd name="T3" fmla="*/ 8 h 210"/>
                <a:gd name="T4" fmla="*/ 8 w 135"/>
                <a:gd name="T5" fmla="*/ 8 h 210"/>
                <a:gd name="T6" fmla="*/ 6 w 135"/>
                <a:gd name="T7" fmla="*/ 11 h 210"/>
                <a:gd name="T8" fmla="*/ 6 w 135"/>
                <a:gd name="T9" fmla="*/ 11 h 210"/>
                <a:gd name="T10" fmla="*/ 6 w 135"/>
                <a:gd name="T11" fmla="*/ 13 h 210"/>
                <a:gd name="T12" fmla="*/ 5 w 135"/>
                <a:gd name="T13" fmla="*/ 13 h 210"/>
                <a:gd name="T14" fmla="*/ 5 w 135"/>
                <a:gd name="T15" fmla="*/ 13 h 210"/>
                <a:gd name="T16" fmla="*/ 0 w 135"/>
                <a:gd name="T17" fmla="*/ 0 h 210"/>
                <a:gd name="T18" fmla="*/ 2 w 135"/>
                <a:gd name="T19" fmla="*/ 0 h 210"/>
                <a:gd name="T20" fmla="*/ 2 w 135"/>
                <a:gd name="T21" fmla="*/ 2 h 210"/>
                <a:gd name="T22" fmla="*/ 3 w 135"/>
                <a:gd name="T23" fmla="*/ 2 h 210"/>
                <a:gd name="T24" fmla="*/ 5 w 135"/>
                <a:gd name="T25" fmla="*/ 5 h 210"/>
                <a:gd name="T26" fmla="*/ 6 w 135"/>
                <a:gd name="T27" fmla="*/ 5 h 210"/>
                <a:gd name="T28" fmla="*/ 8 w 135"/>
                <a:gd name="T29" fmla="*/ 6 h 210"/>
                <a:gd name="T30" fmla="*/ 8 w 135"/>
                <a:gd name="T31" fmla="*/ 8 h 210"/>
                <a:gd name="T32" fmla="*/ 8 w 135"/>
                <a:gd name="T33" fmla="*/ 8 h 210"/>
                <a:gd name="T34" fmla="*/ 8 w 135"/>
                <a:gd name="T35" fmla="*/ 8 h 2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5"/>
                <a:gd name="T55" fmla="*/ 0 h 210"/>
                <a:gd name="T56" fmla="*/ 135 w 135"/>
                <a:gd name="T57" fmla="*/ 210 h 2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5" h="210">
                  <a:moveTo>
                    <a:pt x="135" y="127"/>
                  </a:moveTo>
                  <a:lnTo>
                    <a:pt x="130" y="134"/>
                  </a:lnTo>
                  <a:lnTo>
                    <a:pt x="123" y="147"/>
                  </a:lnTo>
                  <a:lnTo>
                    <a:pt x="110" y="178"/>
                  </a:lnTo>
                  <a:lnTo>
                    <a:pt x="103" y="194"/>
                  </a:lnTo>
                  <a:lnTo>
                    <a:pt x="94" y="203"/>
                  </a:lnTo>
                  <a:lnTo>
                    <a:pt x="84" y="210"/>
                  </a:lnTo>
                  <a:lnTo>
                    <a:pt x="78" y="208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5" y="11"/>
                  </a:lnTo>
                  <a:lnTo>
                    <a:pt x="41" y="27"/>
                  </a:lnTo>
                  <a:lnTo>
                    <a:pt x="84" y="67"/>
                  </a:lnTo>
                  <a:lnTo>
                    <a:pt x="103" y="85"/>
                  </a:lnTo>
                  <a:lnTo>
                    <a:pt x="121" y="104"/>
                  </a:lnTo>
                  <a:lnTo>
                    <a:pt x="132" y="117"/>
                  </a:lnTo>
                  <a:lnTo>
                    <a:pt x="135" y="122"/>
                  </a:lnTo>
                  <a:lnTo>
                    <a:pt x="135" y="127"/>
                  </a:ln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05" name="Freeform 339">
              <a:extLst>
                <a:ext uri="{FF2B5EF4-FFF2-40B4-BE49-F238E27FC236}">
                  <a16:creationId xmlns:a16="http://schemas.microsoft.com/office/drawing/2014/main" id="{4087F54A-D21D-4832-A918-F0AF496B2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8" y="3916"/>
              <a:ext cx="484" cy="517"/>
            </a:xfrm>
            <a:custGeom>
              <a:avLst/>
              <a:gdLst>
                <a:gd name="T0" fmla="*/ 39 w 641"/>
                <a:gd name="T1" fmla="*/ 21 h 681"/>
                <a:gd name="T2" fmla="*/ 39 w 641"/>
                <a:gd name="T3" fmla="*/ 22 h 681"/>
                <a:gd name="T4" fmla="*/ 38 w 641"/>
                <a:gd name="T5" fmla="*/ 23 h 681"/>
                <a:gd name="T6" fmla="*/ 37 w 641"/>
                <a:gd name="T7" fmla="*/ 24 h 681"/>
                <a:gd name="T8" fmla="*/ 36 w 641"/>
                <a:gd name="T9" fmla="*/ 25 h 681"/>
                <a:gd name="T10" fmla="*/ 34 w 641"/>
                <a:gd name="T11" fmla="*/ 30 h 681"/>
                <a:gd name="T12" fmla="*/ 32 w 641"/>
                <a:gd name="T13" fmla="*/ 33 h 681"/>
                <a:gd name="T14" fmla="*/ 31 w 641"/>
                <a:gd name="T15" fmla="*/ 37 h 681"/>
                <a:gd name="T16" fmla="*/ 29 w 641"/>
                <a:gd name="T17" fmla="*/ 38 h 681"/>
                <a:gd name="T18" fmla="*/ 29 w 641"/>
                <a:gd name="T19" fmla="*/ 40 h 681"/>
                <a:gd name="T20" fmla="*/ 27 w 641"/>
                <a:gd name="T21" fmla="*/ 42 h 681"/>
                <a:gd name="T22" fmla="*/ 26 w 641"/>
                <a:gd name="T23" fmla="*/ 43 h 681"/>
                <a:gd name="T24" fmla="*/ 26 w 641"/>
                <a:gd name="T25" fmla="*/ 43 h 681"/>
                <a:gd name="T26" fmla="*/ 24 w 641"/>
                <a:gd name="T27" fmla="*/ 43 h 681"/>
                <a:gd name="T28" fmla="*/ 15 w 641"/>
                <a:gd name="T29" fmla="*/ 39 h 681"/>
                <a:gd name="T30" fmla="*/ 15 w 641"/>
                <a:gd name="T31" fmla="*/ 38 h 681"/>
                <a:gd name="T32" fmla="*/ 14 w 641"/>
                <a:gd name="T33" fmla="*/ 38 h 681"/>
                <a:gd name="T34" fmla="*/ 13 w 641"/>
                <a:gd name="T35" fmla="*/ 38 h 681"/>
                <a:gd name="T36" fmla="*/ 11 w 641"/>
                <a:gd name="T37" fmla="*/ 37 h 681"/>
                <a:gd name="T38" fmla="*/ 10 w 641"/>
                <a:gd name="T39" fmla="*/ 36 h 681"/>
                <a:gd name="T40" fmla="*/ 8 w 641"/>
                <a:gd name="T41" fmla="*/ 35 h 681"/>
                <a:gd name="T42" fmla="*/ 6 w 641"/>
                <a:gd name="T43" fmla="*/ 33 h 681"/>
                <a:gd name="T44" fmla="*/ 4 w 641"/>
                <a:gd name="T45" fmla="*/ 32 h 681"/>
                <a:gd name="T46" fmla="*/ 3 w 641"/>
                <a:gd name="T47" fmla="*/ 31 h 681"/>
                <a:gd name="T48" fmla="*/ 2 w 641"/>
                <a:gd name="T49" fmla="*/ 30 h 681"/>
                <a:gd name="T50" fmla="*/ 2 w 641"/>
                <a:gd name="T51" fmla="*/ 30 h 681"/>
                <a:gd name="T52" fmla="*/ 2 w 641"/>
                <a:gd name="T53" fmla="*/ 30 h 681"/>
                <a:gd name="T54" fmla="*/ 0 w 641"/>
                <a:gd name="T55" fmla="*/ 30 h 681"/>
                <a:gd name="T56" fmla="*/ 13 w 641"/>
                <a:gd name="T57" fmla="*/ 8 h 681"/>
                <a:gd name="T58" fmla="*/ 18 w 641"/>
                <a:gd name="T59" fmla="*/ 6 h 681"/>
                <a:gd name="T60" fmla="*/ 24 w 641"/>
                <a:gd name="T61" fmla="*/ 5 h 681"/>
                <a:gd name="T62" fmla="*/ 35 w 641"/>
                <a:gd name="T63" fmla="*/ 0 h 681"/>
                <a:gd name="T64" fmla="*/ 36 w 641"/>
                <a:gd name="T65" fmla="*/ 0 h 681"/>
                <a:gd name="T66" fmla="*/ 36 w 641"/>
                <a:gd name="T67" fmla="*/ 5 h 681"/>
                <a:gd name="T68" fmla="*/ 38 w 641"/>
                <a:gd name="T69" fmla="*/ 11 h 681"/>
                <a:gd name="T70" fmla="*/ 39 w 641"/>
                <a:gd name="T71" fmla="*/ 21 h 6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1"/>
                <a:gd name="T109" fmla="*/ 0 h 681"/>
                <a:gd name="T110" fmla="*/ 641 w 641"/>
                <a:gd name="T111" fmla="*/ 681 h 6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1" h="681">
                  <a:moveTo>
                    <a:pt x="641" y="330"/>
                  </a:moveTo>
                  <a:lnTo>
                    <a:pt x="636" y="341"/>
                  </a:lnTo>
                  <a:lnTo>
                    <a:pt x="627" y="360"/>
                  </a:lnTo>
                  <a:lnTo>
                    <a:pt x="616" y="381"/>
                  </a:lnTo>
                  <a:lnTo>
                    <a:pt x="604" y="406"/>
                  </a:lnTo>
                  <a:lnTo>
                    <a:pt x="574" y="461"/>
                  </a:lnTo>
                  <a:lnTo>
                    <a:pt x="540" y="519"/>
                  </a:lnTo>
                  <a:lnTo>
                    <a:pt x="506" y="577"/>
                  </a:lnTo>
                  <a:lnTo>
                    <a:pt x="487" y="604"/>
                  </a:lnTo>
                  <a:lnTo>
                    <a:pt x="471" y="628"/>
                  </a:lnTo>
                  <a:lnTo>
                    <a:pt x="455" y="648"/>
                  </a:lnTo>
                  <a:lnTo>
                    <a:pt x="439" y="664"/>
                  </a:lnTo>
                  <a:lnTo>
                    <a:pt x="426" y="676"/>
                  </a:lnTo>
                  <a:lnTo>
                    <a:pt x="414" y="681"/>
                  </a:lnTo>
                  <a:lnTo>
                    <a:pt x="240" y="614"/>
                  </a:lnTo>
                  <a:lnTo>
                    <a:pt x="240" y="604"/>
                  </a:lnTo>
                  <a:lnTo>
                    <a:pt x="233" y="604"/>
                  </a:lnTo>
                  <a:lnTo>
                    <a:pt x="222" y="600"/>
                  </a:lnTo>
                  <a:lnTo>
                    <a:pt x="195" y="586"/>
                  </a:lnTo>
                  <a:lnTo>
                    <a:pt x="160" y="568"/>
                  </a:lnTo>
                  <a:lnTo>
                    <a:pt x="124" y="547"/>
                  </a:lnTo>
                  <a:lnTo>
                    <a:pt x="87" y="524"/>
                  </a:lnTo>
                  <a:lnTo>
                    <a:pt x="55" y="501"/>
                  </a:lnTo>
                  <a:lnTo>
                    <a:pt x="41" y="491"/>
                  </a:lnTo>
                  <a:lnTo>
                    <a:pt x="30" y="482"/>
                  </a:lnTo>
                  <a:lnTo>
                    <a:pt x="23" y="475"/>
                  </a:lnTo>
                  <a:lnTo>
                    <a:pt x="18" y="468"/>
                  </a:lnTo>
                  <a:lnTo>
                    <a:pt x="0" y="466"/>
                  </a:lnTo>
                  <a:lnTo>
                    <a:pt x="211" y="127"/>
                  </a:lnTo>
                  <a:lnTo>
                    <a:pt x="304" y="99"/>
                  </a:lnTo>
                  <a:lnTo>
                    <a:pt x="396" y="69"/>
                  </a:lnTo>
                  <a:lnTo>
                    <a:pt x="579" y="0"/>
                  </a:lnTo>
                  <a:lnTo>
                    <a:pt x="593" y="0"/>
                  </a:lnTo>
                  <a:lnTo>
                    <a:pt x="611" y="80"/>
                  </a:lnTo>
                  <a:lnTo>
                    <a:pt x="625" y="164"/>
                  </a:lnTo>
                  <a:lnTo>
                    <a:pt x="641" y="330"/>
                  </a:ln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06" name="Freeform 340">
              <a:extLst>
                <a:ext uri="{FF2B5EF4-FFF2-40B4-BE49-F238E27FC236}">
                  <a16:creationId xmlns:a16="http://schemas.microsoft.com/office/drawing/2014/main" id="{C9F1C283-7294-44C7-A1B9-D52281B43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" y="4000"/>
              <a:ext cx="71" cy="121"/>
            </a:xfrm>
            <a:custGeom>
              <a:avLst/>
              <a:gdLst>
                <a:gd name="T0" fmla="*/ 2 w 94"/>
                <a:gd name="T1" fmla="*/ 8 h 160"/>
                <a:gd name="T2" fmla="*/ 2 w 94"/>
                <a:gd name="T3" fmla="*/ 8 h 160"/>
                <a:gd name="T4" fmla="*/ 2 w 94"/>
                <a:gd name="T5" fmla="*/ 8 h 160"/>
                <a:gd name="T6" fmla="*/ 2 w 94"/>
                <a:gd name="T7" fmla="*/ 8 h 160"/>
                <a:gd name="T8" fmla="*/ 2 w 94"/>
                <a:gd name="T9" fmla="*/ 10 h 160"/>
                <a:gd name="T10" fmla="*/ 2 w 94"/>
                <a:gd name="T11" fmla="*/ 10 h 160"/>
                <a:gd name="T12" fmla="*/ 0 w 94"/>
                <a:gd name="T13" fmla="*/ 10 h 160"/>
                <a:gd name="T14" fmla="*/ 0 w 94"/>
                <a:gd name="T15" fmla="*/ 10 h 160"/>
                <a:gd name="T16" fmla="*/ 2 w 94"/>
                <a:gd name="T17" fmla="*/ 8 h 160"/>
                <a:gd name="T18" fmla="*/ 2 w 94"/>
                <a:gd name="T19" fmla="*/ 8 h 160"/>
                <a:gd name="T20" fmla="*/ 2 w 94"/>
                <a:gd name="T21" fmla="*/ 6 h 160"/>
                <a:gd name="T22" fmla="*/ 2 w 94"/>
                <a:gd name="T23" fmla="*/ 5 h 160"/>
                <a:gd name="T24" fmla="*/ 3 w 94"/>
                <a:gd name="T25" fmla="*/ 4 h 160"/>
                <a:gd name="T26" fmla="*/ 4 w 94"/>
                <a:gd name="T27" fmla="*/ 2 h 160"/>
                <a:gd name="T28" fmla="*/ 5 w 94"/>
                <a:gd name="T29" fmla="*/ 2 h 160"/>
                <a:gd name="T30" fmla="*/ 5 w 94"/>
                <a:gd name="T31" fmla="*/ 2 h 160"/>
                <a:gd name="T32" fmla="*/ 5 w 94"/>
                <a:gd name="T33" fmla="*/ 2 h 160"/>
                <a:gd name="T34" fmla="*/ 5 w 94"/>
                <a:gd name="T35" fmla="*/ 0 h 160"/>
                <a:gd name="T36" fmla="*/ 6 w 94"/>
                <a:gd name="T37" fmla="*/ 2 h 160"/>
                <a:gd name="T38" fmla="*/ 6 w 94"/>
                <a:gd name="T39" fmla="*/ 2 h 160"/>
                <a:gd name="T40" fmla="*/ 6 w 94"/>
                <a:gd name="T41" fmla="*/ 2 h 160"/>
                <a:gd name="T42" fmla="*/ 5 w 94"/>
                <a:gd name="T43" fmla="*/ 3 h 160"/>
                <a:gd name="T44" fmla="*/ 4 w 94"/>
                <a:gd name="T45" fmla="*/ 5 h 160"/>
                <a:gd name="T46" fmla="*/ 3 w 94"/>
                <a:gd name="T47" fmla="*/ 6 h 160"/>
                <a:gd name="T48" fmla="*/ 2 w 94"/>
                <a:gd name="T49" fmla="*/ 8 h 1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4"/>
                <a:gd name="T76" fmla="*/ 0 h 160"/>
                <a:gd name="T77" fmla="*/ 94 w 94"/>
                <a:gd name="T78" fmla="*/ 160 h 1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4" h="160">
                  <a:moveTo>
                    <a:pt x="28" y="116"/>
                  </a:moveTo>
                  <a:lnTo>
                    <a:pt x="28" y="120"/>
                  </a:lnTo>
                  <a:lnTo>
                    <a:pt x="25" y="127"/>
                  </a:lnTo>
                  <a:lnTo>
                    <a:pt x="19" y="144"/>
                  </a:lnTo>
                  <a:lnTo>
                    <a:pt x="9" y="157"/>
                  </a:lnTo>
                  <a:lnTo>
                    <a:pt x="5" y="160"/>
                  </a:lnTo>
                  <a:lnTo>
                    <a:pt x="0" y="160"/>
                  </a:lnTo>
                  <a:lnTo>
                    <a:pt x="0" y="155"/>
                  </a:lnTo>
                  <a:lnTo>
                    <a:pt x="3" y="150"/>
                  </a:lnTo>
                  <a:lnTo>
                    <a:pt x="7" y="132"/>
                  </a:lnTo>
                  <a:lnTo>
                    <a:pt x="19" y="107"/>
                  </a:lnTo>
                  <a:lnTo>
                    <a:pt x="32" y="81"/>
                  </a:lnTo>
                  <a:lnTo>
                    <a:pt x="48" y="54"/>
                  </a:lnTo>
                  <a:lnTo>
                    <a:pt x="60" y="28"/>
                  </a:lnTo>
                  <a:lnTo>
                    <a:pt x="71" y="12"/>
                  </a:lnTo>
                  <a:lnTo>
                    <a:pt x="73" y="5"/>
                  </a:lnTo>
                  <a:lnTo>
                    <a:pt x="76" y="3"/>
                  </a:lnTo>
                  <a:lnTo>
                    <a:pt x="85" y="0"/>
                  </a:lnTo>
                  <a:lnTo>
                    <a:pt x="90" y="3"/>
                  </a:lnTo>
                  <a:lnTo>
                    <a:pt x="94" y="12"/>
                  </a:lnTo>
                  <a:lnTo>
                    <a:pt x="90" y="26"/>
                  </a:lnTo>
                  <a:lnTo>
                    <a:pt x="80" y="44"/>
                  </a:lnTo>
                  <a:lnTo>
                    <a:pt x="53" y="86"/>
                  </a:lnTo>
                  <a:lnTo>
                    <a:pt x="39" y="104"/>
                  </a:lnTo>
                  <a:lnTo>
                    <a:pt x="28" y="116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07" name="Freeform 341">
              <a:extLst>
                <a:ext uri="{FF2B5EF4-FFF2-40B4-BE49-F238E27FC236}">
                  <a16:creationId xmlns:a16="http://schemas.microsoft.com/office/drawing/2014/main" id="{7C430517-C663-4AEC-9F8C-E0EAB75E8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998"/>
              <a:ext cx="78" cy="134"/>
            </a:xfrm>
            <a:custGeom>
              <a:avLst/>
              <a:gdLst>
                <a:gd name="T0" fmla="*/ 2 w 103"/>
                <a:gd name="T1" fmla="*/ 11 h 176"/>
                <a:gd name="T2" fmla="*/ 0 w 103"/>
                <a:gd name="T3" fmla="*/ 11 h 176"/>
                <a:gd name="T4" fmla="*/ 2 w 103"/>
                <a:gd name="T5" fmla="*/ 11 h 176"/>
                <a:gd name="T6" fmla="*/ 2 w 103"/>
                <a:gd name="T7" fmla="*/ 9 h 176"/>
                <a:gd name="T8" fmla="*/ 2 w 103"/>
                <a:gd name="T9" fmla="*/ 6 h 176"/>
                <a:gd name="T10" fmla="*/ 4 w 103"/>
                <a:gd name="T11" fmla="*/ 4 h 176"/>
                <a:gd name="T12" fmla="*/ 5 w 103"/>
                <a:gd name="T13" fmla="*/ 2 h 176"/>
                <a:gd name="T14" fmla="*/ 5 w 103"/>
                <a:gd name="T15" fmla="*/ 2 h 176"/>
                <a:gd name="T16" fmla="*/ 6 w 103"/>
                <a:gd name="T17" fmla="*/ 2 h 176"/>
                <a:gd name="T18" fmla="*/ 6 w 103"/>
                <a:gd name="T19" fmla="*/ 0 h 176"/>
                <a:gd name="T20" fmla="*/ 6 w 103"/>
                <a:gd name="T21" fmla="*/ 0 h 176"/>
                <a:gd name="T22" fmla="*/ 6 w 103"/>
                <a:gd name="T23" fmla="*/ 2 h 176"/>
                <a:gd name="T24" fmla="*/ 4 w 103"/>
                <a:gd name="T25" fmla="*/ 6 h 176"/>
                <a:gd name="T26" fmla="*/ 2 w 103"/>
                <a:gd name="T27" fmla="*/ 11 h 1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176"/>
                <a:gd name="T44" fmla="*/ 103 w 103"/>
                <a:gd name="T45" fmla="*/ 176 h 1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176">
                  <a:moveTo>
                    <a:pt x="2" y="176"/>
                  </a:moveTo>
                  <a:lnTo>
                    <a:pt x="0" y="176"/>
                  </a:lnTo>
                  <a:lnTo>
                    <a:pt x="4" y="157"/>
                  </a:lnTo>
                  <a:lnTo>
                    <a:pt x="13" y="139"/>
                  </a:lnTo>
                  <a:lnTo>
                    <a:pt x="34" y="97"/>
                  </a:lnTo>
                  <a:lnTo>
                    <a:pt x="59" y="56"/>
                  </a:lnTo>
                  <a:lnTo>
                    <a:pt x="80" y="21"/>
                  </a:lnTo>
                  <a:lnTo>
                    <a:pt x="84" y="12"/>
                  </a:lnTo>
                  <a:lnTo>
                    <a:pt x="94" y="2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3" y="5"/>
                  </a:lnTo>
                  <a:lnTo>
                    <a:pt x="55" y="90"/>
                  </a:lnTo>
                  <a:lnTo>
                    <a:pt x="2" y="176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08" name="Freeform 342">
              <a:extLst>
                <a:ext uri="{FF2B5EF4-FFF2-40B4-BE49-F238E27FC236}">
                  <a16:creationId xmlns:a16="http://schemas.microsoft.com/office/drawing/2014/main" id="{A6033902-8E4A-4B3C-AC57-2C4610B73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3998"/>
              <a:ext cx="95" cy="179"/>
            </a:xfrm>
            <a:custGeom>
              <a:avLst/>
              <a:gdLst>
                <a:gd name="T0" fmla="*/ 8 w 126"/>
                <a:gd name="T1" fmla="*/ 2 h 236"/>
                <a:gd name="T2" fmla="*/ 8 w 126"/>
                <a:gd name="T3" fmla="*/ 2 h 236"/>
                <a:gd name="T4" fmla="*/ 8 w 126"/>
                <a:gd name="T5" fmla="*/ 2 h 236"/>
                <a:gd name="T6" fmla="*/ 8 w 126"/>
                <a:gd name="T7" fmla="*/ 2 h 236"/>
                <a:gd name="T8" fmla="*/ 6 w 126"/>
                <a:gd name="T9" fmla="*/ 3 h 236"/>
                <a:gd name="T10" fmla="*/ 6 w 126"/>
                <a:gd name="T11" fmla="*/ 5 h 236"/>
                <a:gd name="T12" fmla="*/ 5 w 126"/>
                <a:gd name="T13" fmla="*/ 8 h 236"/>
                <a:gd name="T14" fmla="*/ 3 w 126"/>
                <a:gd name="T15" fmla="*/ 10 h 236"/>
                <a:gd name="T16" fmla="*/ 2 w 126"/>
                <a:gd name="T17" fmla="*/ 11 h 236"/>
                <a:gd name="T18" fmla="*/ 2 w 126"/>
                <a:gd name="T19" fmla="*/ 14 h 236"/>
                <a:gd name="T20" fmla="*/ 2 w 126"/>
                <a:gd name="T21" fmla="*/ 14 h 236"/>
                <a:gd name="T22" fmla="*/ 2 w 126"/>
                <a:gd name="T23" fmla="*/ 15 h 236"/>
                <a:gd name="T24" fmla="*/ 0 w 126"/>
                <a:gd name="T25" fmla="*/ 15 h 236"/>
                <a:gd name="T26" fmla="*/ 0 w 126"/>
                <a:gd name="T27" fmla="*/ 14 h 236"/>
                <a:gd name="T28" fmla="*/ 2 w 126"/>
                <a:gd name="T29" fmla="*/ 14 h 236"/>
                <a:gd name="T30" fmla="*/ 2 w 126"/>
                <a:gd name="T31" fmla="*/ 13 h 236"/>
                <a:gd name="T32" fmla="*/ 2 w 126"/>
                <a:gd name="T33" fmla="*/ 11 h 236"/>
                <a:gd name="T34" fmla="*/ 2 w 126"/>
                <a:gd name="T35" fmla="*/ 11 h 236"/>
                <a:gd name="T36" fmla="*/ 6 w 126"/>
                <a:gd name="T37" fmla="*/ 2 h 236"/>
                <a:gd name="T38" fmla="*/ 8 w 126"/>
                <a:gd name="T39" fmla="*/ 0 h 236"/>
                <a:gd name="T40" fmla="*/ 8 w 126"/>
                <a:gd name="T41" fmla="*/ 2 h 2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6"/>
                <a:gd name="T64" fmla="*/ 0 h 236"/>
                <a:gd name="T65" fmla="*/ 126 w 126"/>
                <a:gd name="T66" fmla="*/ 236 h 2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6" h="236">
                  <a:moveTo>
                    <a:pt x="126" y="5"/>
                  </a:moveTo>
                  <a:lnTo>
                    <a:pt x="126" y="9"/>
                  </a:lnTo>
                  <a:lnTo>
                    <a:pt x="124" y="19"/>
                  </a:lnTo>
                  <a:lnTo>
                    <a:pt x="119" y="30"/>
                  </a:lnTo>
                  <a:lnTo>
                    <a:pt x="112" y="44"/>
                  </a:lnTo>
                  <a:lnTo>
                    <a:pt x="94" y="79"/>
                  </a:lnTo>
                  <a:lnTo>
                    <a:pt x="71" y="116"/>
                  </a:lnTo>
                  <a:lnTo>
                    <a:pt x="48" y="155"/>
                  </a:lnTo>
                  <a:lnTo>
                    <a:pt x="28" y="189"/>
                  </a:lnTo>
                  <a:lnTo>
                    <a:pt x="12" y="217"/>
                  </a:lnTo>
                  <a:lnTo>
                    <a:pt x="5" y="229"/>
                  </a:lnTo>
                  <a:lnTo>
                    <a:pt x="2" y="236"/>
                  </a:lnTo>
                  <a:lnTo>
                    <a:pt x="0" y="236"/>
                  </a:lnTo>
                  <a:lnTo>
                    <a:pt x="0" y="231"/>
                  </a:lnTo>
                  <a:lnTo>
                    <a:pt x="2" y="222"/>
                  </a:lnTo>
                  <a:lnTo>
                    <a:pt x="5" y="210"/>
                  </a:lnTo>
                  <a:lnTo>
                    <a:pt x="12" y="185"/>
                  </a:lnTo>
                  <a:lnTo>
                    <a:pt x="21" y="162"/>
                  </a:lnTo>
                  <a:lnTo>
                    <a:pt x="108" y="5"/>
                  </a:lnTo>
                  <a:lnTo>
                    <a:pt x="117" y="0"/>
                  </a:lnTo>
                  <a:lnTo>
                    <a:pt x="126" y="5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09" name="Freeform 343">
              <a:extLst>
                <a:ext uri="{FF2B5EF4-FFF2-40B4-BE49-F238E27FC236}">
                  <a16:creationId xmlns:a16="http://schemas.microsoft.com/office/drawing/2014/main" id="{F272D0B3-2A27-4618-BC90-01360C14A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4005"/>
              <a:ext cx="15" cy="34"/>
            </a:xfrm>
            <a:custGeom>
              <a:avLst/>
              <a:gdLst>
                <a:gd name="T0" fmla="*/ 2 w 20"/>
                <a:gd name="T1" fmla="*/ 2 h 44"/>
                <a:gd name="T2" fmla="*/ 0 w 20"/>
                <a:gd name="T3" fmla="*/ 3 h 44"/>
                <a:gd name="T4" fmla="*/ 2 w 20"/>
                <a:gd name="T5" fmla="*/ 2 h 44"/>
                <a:gd name="T6" fmla="*/ 2 w 20"/>
                <a:gd name="T7" fmla="*/ 0 h 44"/>
                <a:gd name="T8" fmla="*/ 2 w 20"/>
                <a:gd name="T9" fmla="*/ 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4"/>
                <a:gd name="T17" fmla="*/ 20 w 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4">
                  <a:moveTo>
                    <a:pt x="20" y="10"/>
                  </a:moveTo>
                  <a:lnTo>
                    <a:pt x="0" y="44"/>
                  </a:lnTo>
                  <a:lnTo>
                    <a:pt x="11" y="23"/>
                  </a:lnTo>
                  <a:lnTo>
                    <a:pt x="20" y="0"/>
                  </a:lnTo>
                  <a:lnTo>
                    <a:pt x="20" y="1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10" name="Freeform 344">
              <a:extLst>
                <a:ext uri="{FF2B5EF4-FFF2-40B4-BE49-F238E27FC236}">
                  <a16:creationId xmlns:a16="http://schemas.microsoft.com/office/drawing/2014/main" id="{CC308A80-A72E-4A19-841A-86375C300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" y="4005"/>
              <a:ext cx="114" cy="200"/>
            </a:xfrm>
            <a:custGeom>
              <a:avLst/>
              <a:gdLst>
                <a:gd name="T0" fmla="*/ 2 w 151"/>
                <a:gd name="T1" fmla="*/ 17 h 264"/>
                <a:gd name="T2" fmla="*/ 0 w 151"/>
                <a:gd name="T3" fmla="*/ 15 h 264"/>
                <a:gd name="T4" fmla="*/ 4 w 151"/>
                <a:gd name="T5" fmla="*/ 11 h 264"/>
                <a:gd name="T6" fmla="*/ 5 w 151"/>
                <a:gd name="T7" fmla="*/ 8 h 264"/>
                <a:gd name="T8" fmla="*/ 6 w 151"/>
                <a:gd name="T9" fmla="*/ 5 h 264"/>
                <a:gd name="T10" fmla="*/ 6 w 151"/>
                <a:gd name="T11" fmla="*/ 5 h 264"/>
                <a:gd name="T12" fmla="*/ 6 w 151"/>
                <a:gd name="T13" fmla="*/ 4 h 264"/>
                <a:gd name="T14" fmla="*/ 8 w 151"/>
                <a:gd name="T15" fmla="*/ 2 h 264"/>
                <a:gd name="T16" fmla="*/ 8 w 151"/>
                <a:gd name="T17" fmla="*/ 2 h 264"/>
                <a:gd name="T18" fmla="*/ 8 w 151"/>
                <a:gd name="T19" fmla="*/ 2 h 264"/>
                <a:gd name="T20" fmla="*/ 8 w 151"/>
                <a:gd name="T21" fmla="*/ 0 h 264"/>
                <a:gd name="T22" fmla="*/ 9 w 151"/>
                <a:gd name="T23" fmla="*/ 0 h 264"/>
                <a:gd name="T24" fmla="*/ 9 w 151"/>
                <a:gd name="T25" fmla="*/ 2 h 264"/>
                <a:gd name="T26" fmla="*/ 8 w 151"/>
                <a:gd name="T27" fmla="*/ 2 h 264"/>
                <a:gd name="T28" fmla="*/ 2 w 151"/>
                <a:gd name="T29" fmla="*/ 17 h 2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1"/>
                <a:gd name="T46" fmla="*/ 0 h 264"/>
                <a:gd name="T47" fmla="*/ 151 w 151"/>
                <a:gd name="T48" fmla="*/ 264 h 2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1" h="264">
                  <a:moveTo>
                    <a:pt x="14" y="264"/>
                  </a:moveTo>
                  <a:lnTo>
                    <a:pt x="0" y="252"/>
                  </a:lnTo>
                  <a:lnTo>
                    <a:pt x="51" y="167"/>
                  </a:lnTo>
                  <a:lnTo>
                    <a:pt x="76" y="123"/>
                  </a:lnTo>
                  <a:lnTo>
                    <a:pt x="96" y="79"/>
                  </a:lnTo>
                  <a:lnTo>
                    <a:pt x="99" y="72"/>
                  </a:lnTo>
                  <a:lnTo>
                    <a:pt x="106" y="63"/>
                  </a:lnTo>
                  <a:lnTo>
                    <a:pt x="119" y="35"/>
                  </a:lnTo>
                  <a:lnTo>
                    <a:pt x="135" y="12"/>
                  </a:lnTo>
                  <a:lnTo>
                    <a:pt x="140" y="5"/>
                  </a:lnTo>
                  <a:lnTo>
                    <a:pt x="145" y="0"/>
                  </a:lnTo>
                  <a:lnTo>
                    <a:pt x="151" y="0"/>
                  </a:lnTo>
                  <a:lnTo>
                    <a:pt x="151" y="3"/>
                  </a:lnTo>
                  <a:lnTo>
                    <a:pt x="149" y="12"/>
                  </a:lnTo>
                  <a:lnTo>
                    <a:pt x="14" y="264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11" name="Freeform 345">
              <a:extLst>
                <a:ext uri="{FF2B5EF4-FFF2-40B4-BE49-F238E27FC236}">
                  <a16:creationId xmlns:a16="http://schemas.microsoft.com/office/drawing/2014/main" id="{3D6FCE30-42C9-4660-A437-E734B0E6F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" y="4009"/>
              <a:ext cx="121" cy="215"/>
            </a:xfrm>
            <a:custGeom>
              <a:avLst/>
              <a:gdLst>
                <a:gd name="T0" fmla="*/ 10 w 160"/>
                <a:gd name="T1" fmla="*/ 2 h 284"/>
                <a:gd name="T2" fmla="*/ 10 w 160"/>
                <a:gd name="T3" fmla="*/ 2 h 284"/>
                <a:gd name="T4" fmla="*/ 9 w 160"/>
                <a:gd name="T5" fmla="*/ 2 h 284"/>
                <a:gd name="T6" fmla="*/ 8 w 160"/>
                <a:gd name="T7" fmla="*/ 3 h 284"/>
                <a:gd name="T8" fmla="*/ 8 w 160"/>
                <a:gd name="T9" fmla="*/ 4 h 284"/>
                <a:gd name="T10" fmla="*/ 6 w 160"/>
                <a:gd name="T11" fmla="*/ 6 h 284"/>
                <a:gd name="T12" fmla="*/ 5 w 160"/>
                <a:gd name="T13" fmla="*/ 9 h 284"/>
                <a:gd name="T14" fmla="*/ 4 w 160"/>
                <a:gd name="T15" fmla="*/ 11 h 284"/>
                <a:gd name="T16" fmla="*/ 2 w 160"/>
                <a:gd name="T17" fmla="*/ 14 h 284"/>
                <a:gd name="T18" fmla="*/ 2 w 160"/>
                <a:gd name="T19" fmla="*/ 15 h 284"/>
                <a:gd name="T20" fmla="*/ 2 w 160"/>
                <a:gd name="T21" fmla="*/ 17 h 284"/>
                <a:gd name="T22" fmla="*/ 2 w 160"/>
                <a:gd name="T23" fmla="*/ 17 h 284"/>
                <a:gd name="T24" fmla="*/ 0 w 160"/>
                <a:gd name="T25" fmla="*/ 17 h 284"/>
                <a:gd name="T26" fmla="*/ 2 w 160"/>
                <a:gd name="T27" fmla="*/ 17 h 284"/>
                <a:gd name="T28" fmla="*/ 2 w 160"/>
                <a:gd name="T29" fmla="*/ 16 h 284"/>
                <a:gd name="T30" fmla="*/ 2 w 160"/>
                <a:gd name="T31" fmla="*/ 14 h 284"/>
                <a:gd name="T32" fmla="*/ 3 w 160"/>
                <a:gd name="T33" fmla="*/ 11 h 284"/>
                <a:gd name="T34" fmla="*/ 3 w 160"/>
                <a:gd name="T35" fmla="*/ 11 h 284"/>
                <a:gd name="T36" fmla="*/ 4 w 160"/>
                <a:gd name="T37" fmla="*/ 11 h 284"/>
                <a:gd name="T38" fmla="*/ 4 w 160"/>
                <a:gd name="T39" fmla="*/ 11 h 284"/>
                <a:gd name="T40" fmla="*/ 4 w 160"/>
                <a:gd name="T41" fmla="*/ 10 h 284"/>
                <a:gd name="T42" fmla="*/ 10 w 160"/>
                <a:gd name="T43" fmla="*/ 0 h 284"/>
                <a:gd name="T44" fmla="*/ 10 w 160"/>
                <a:gd name="T45" fmla="*/ 2 h 2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0"/>
                <a:gd name="T70" fmla="*/ 0 h 284"/>
                <a:gd name="T71" fmla="*/ 160 w 160"/>
                <a:gd name="T72" fmla="*/ 284 h 2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0" h="284">
                  <a:moveTo>
                    <a:pt x="160" y="7"/>
                  </a:moveTo>
                  <a:lnTo>
                    <a:pt x="155" y="16"/>
                  </a:lnTo>
                  <a:lnTo>
                    <a:pt x="151" y="28"/>
                  </a:lnTo>
                  <a:lnTo>
                    <a:pt x="142" y="42"/>
                  </a:lnTo>
                  <a:lnTo>
                    <a:pt x="133" y="60"/>
                  </a:lnTo>
                  <a:lnTo>
                    <a:pt x="110" y="102"/>
                  </a:lnTo>
                  <a:lnTo>
                    <a:pt x="84" y="150"/>
                  </a:lnTo>
                  <a:lnTo>
                    <a:pt x="59" y="196"/>
                  </a:lnTo>
                  <a:lnTo>
                    <a:pt x="34" y="235"/>
                  </a:lnTo>
                  <a:lnTo>
                    <a:pt x="23" y="254"/>
                  </a:lnTo>
                  <a:lnTo>
                    <a:pt x="14" y="268"/>
                  </a:lnTo>
                  <a:lnTo>
                    <a:pt x="7" y="277"/>
                  </a:lnTo>
                  <a:lnTo>
                    <a:pt x="0" y="284"/>
                  </a:lnTo>
                  <a:lnTo>
                    <a:pt x="2" y="277"/>
                  </a:lnTo>
                  <a:lnTo>
                    <a:pt x="7" y="263"/>
                  </a:lnTo>
                  <a:lnTo>
                    <a:pt x="23" y="229"/>
                  </a:lnTo>
                  <a:lnTo>
                    <a:pt x="39" y="194"/>
                  </a:lnTo>
                  <a:lnTo>
                    <a:pt x="46" y="182"/>
                  </a:lnTo>
                  <a:lnTo>
                    <a:pt x="50" y="175"/>
                  </a:lnTo>
                  <a:lnTo>
                    <a:pt x="52" y="166"/>
                  </a:lnTo>
                  <a:lnTo>
                    <a:pt x="59" y="157"/>
                  </a:lnTo>
                  <a:lnTo>
                    <a:pt x="153" y="0"/>
                  </a:lnTo>
                  <a:lnTo>
                    <a:pt x="160" y="7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12" name="Freeform 346">
              <a:extLst>
                <a:ext uri="{FF2B5EF4-FFF2-40B4-BE49-F238E27FC236}">
                  <a16:creationId xmlns:a16="http://schemas.microsoft.com/office/drawing/2014/main" id="{B56050B9-72E3-43F1-9669-87AFDAE9A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3" y="4017"/>
              <a:ext cx="135" cy="235"/>
            </a:xfrm>
            <a:custGeom>
              <a:avLst/>
              <a:gdLst>
                <a:gd name="T0" fmla="*/ 2 w 179"/>
                <a:gd name="T1" fmla="*/ 19 h 310"/>
                <a:gd name="T2" fmla="*/ 2 w 179"/>
                <a:gd name="T3" fmla="*/ 19 h 310"/>
                <a:gd name="T4" fmla="*/ 2 w 179"/>
                <a:gd name="T5" fmla="*/ 19 h 310"/>
                <a:gd name="T6" fmla="*/ 0 w 179"/>
                <a:gd name="T7" fmla="*/ 19 h 310"/>
                <a:gd name="T8" fmla="*/ 0 w 179"/>
                <a:gd name="T9" fmla="*/ 18 h 310"/>
                <a:gd name="T10" fmla="*/ 0 w 179"/>
                <a:gd name="T11" fmla="*/ 18 h 310"/>
                <a:gd name="T12" fmla="*/ 2 w 179"/>
                <a:gd name="T13" fmla="*/ 15 h 310"/>
                <a:gd name="T14" fmla="*/ 6 w 179"/>
                <a:gd name="T15" fmla="*/ 7 h 310"/>
                <a:gd name="T16" fmla="*/ 6 w 179"/>
                <a:gd name="T17" fmla="*/ 6 h 310"/>
                <a:gd name="T18" fmla="*/ 8 w 179"/>
                <a:gd name="T19" fmla="*/ 5 h 310"/>
                <a:gd name="T20" fmla="*/ 8 w 179"/>
                <a:gd name="T21" fmla="*/ 3 h 310"/>
                <a:gd name="T22" fmla="*/ 8 w 179"/>
                <a:gd name="T23" fmla="*/ 2 h 310"/>
                <a:gd name="T24" fmla="*/ 10 w 179"/>
                <a:gd name="T25" fmla="*/ 2 h 310"/>
                <a:gd name="T26" fmla="*/ 10 w 179"/>
                <a:gd name="T27" fmla="*/ 0 h 310"/>
                <a:gd name="T28" fmla="*/ 11 w 179"/>
                <a:gd name="T29" fmla="*/ 0 h 310"/>
                <a:gd name="T30" fmla="*/ 11 w 179"/>
                <a:gd name="T31" fmla="*/ 2 h 310"/>
                <a:gd name="T32" fmla="*/ 6 w 179"/>
                <a:gd name="T33" fmla="*/ 10 h 310"/>
                <a:gd name="T34" fmla="*/ 2 w 179"/>
                <a:gd name="T35" fmla="*/ 19 h 3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9"/>
                <a:gd name="T55" fmla="*/ 0 h 310"/>
                <a:gd name="T56" fmla="*/ 179 w 179"/>
                <a:gd name="T57" fmla="*/ 310 h 3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9" h="310">
                  <a:moveTo>
                    <a:pt x="9" y="308"/>
                  </a:moveTo>
                  <a:lnTo>
                    <a:pt x="7" y="310"/>
                  </a:lnTo>
                  <a:lnTo>
                    <a:pt x="5" y="308"/>
                  </a:lnTo>
                  <a:lnTo>
                    <a:pt x="0" y="301"/>
                  </a:lnTo>
                  <a:lnTo>
                    <a:pt x="0" y="291"/>
                  </a:lnTo>
                  <a:lnTo>
                    <a:pt x="0" y="287"/>
                  </a:lnTo>
                  <a:lnTo>
                    <a:pt x="25" y="241"/>
                  </a:lnTo>
                  <a:lnTo>
                    <a:pt x="99" y="111"/>
                  </a:lnTo>
                  <a:lnTo>
                    <a:pt x="105" y="100"/>
                  </a:lnTo>
                  <a:lnTo>
                    <a:pt x="115" y="84"/>
                  </a:lnTo>
                  <a:lnTo>
                    <a:pt x="137" y="42"/>
                  </a:lnTo>
                  <a:lnTo>
                    <a:pt x="149" y="24"/>
                  </a:lnTo>
                  <a:lnTo>
                    <a:pt x="160" y="10"/>
                  </a:lnTo>
                  <a:lnTo>
                    <a:pt x="169" y="0"/>
                  </a:lnTo>
                  <a:lnTo>
                    <a:pt x="174" y="0"/>
                  </a:lnTo>
                  <a:lnTo>
                    <a:pt x="179" y="3"/>
                  </a:lnTo>
                  <a:lnTo>
                    <a:pt x="96" y="157"/>
                  </a:lnTo>
                  <a:lnTo>
                    <a:pt x="9" y="30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13" name="Freeform 347">
              <a:extLst>
                <a:ext uri="{FF2B5EF4-FFF2-40B4-BE49-F238E27FC236}">
                  <a16:creationId xmlns:a16="http://schemas.microsoft.com/office/drawing/2014/main" id="{7E1F9629-F458-4780-901C-C4F70FEC0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" y="4023"/>
              <a:ext cx="145" cy="252"/>
            </a:xfrm>
            <a:custGeom>
              <a:avLst/>
              <a:gdLst>
                <a:gd name="T0" fmla="*/ 2 w 192"/>
                <a:gd name="T1" fmla="*/ 19 h 333"/>
                <a:gd name="T2" fmla="*/ 2 w 192"/>
                <a:gd name="T3" fmla="*/ 19 h 333"/>
                <a:gd name="T4" fmla="*/ 2 w 192"/>
                <a:gd name="T5" fmla="*/ 20 h 333"/>
                <a:gd name="T6" fmla="*/ 2 w 192"/>
                <a:gd name="T7" fmla="*/ 20 h 333"/>
                <a:gd name="T8" fmla="*/ 0 w 192"/>
                <a:gd name="T9" fmla="*/ 20 h 333"/>
                <a:gd name="T10" fmla="*/ 3 w 192"/>
                <a:gd name="T11" fmla="*/ 14 h 333"/>
                <a:gd name="T12" fmla="*/ 6 w 192"/>
                <a:gd name="T13" fmla="*/ 10 h 333"/>
                <a:gd name="T14" fmla="*/ 8 w 192"/>
                <a:gd name="T15" fmla="*/ 5 h 333"/>
                <a:gd name="T16" fmla="*/ 11 w 192"/>
                <a:gd name="T17" fmla="*/ 0 h 333"/>
                <a:gd name="T18" fmla="*/ 11 w 192"/>
                <a:gd name="T19" fmla="*/ 0 h 333"/>
                <a:gd name="T20" fmla="*/ 11 w 192"/>
                <a:gd name="T21" fmla="*/ 2 h 333"/>
                <a:gd name="T22" fmla="*/ 11 w 192"/>
                <a:gd name="T23" fmla="*/ 2 h 333"/>
                <a:gd name="T24" fmla="*/ 11 w 192"/>
                <a:gd name="T25" fmla="*/ 3 h 333"/>
                <a:gd name="T26" fmla="*/ 11 w 192"/>
                <a:gd name="T27" fmla="*/ 4 h 333"/>
                <a:gd name="T28" fmla="*/ 10 w 192"/>
                <a:gd name="T29" fmla="*/ 5 h 333"/>
                <a:gd name="T30" fmla="*/ 8 w 192"/>
                <a:gd name="T31" fmla="*/ 8 h 333"/>
                <a:gd name="T32" fmla="*/ 6 w 192"/>
                <a:gd name="T33" fmla="*/ 12 h 333"/>
                <a:gd name="T34" fmla="*/ 5 w 192"/>
                <a:gd name="T35" fmla="*/ 15 h 333"/>
                <a:gd name="T36" fmla="*/ 4 w 192"/>
                <a:gd name="T37" fmla="*/ 17 h 333"/>
                <a:gd name="T38" fmla="*/ 3 w 192"/>
                <a:gd name="T39" fmla="*/ 17 h 333"/>
                <a:gd name="T40" fmla="*/ 2 w 192"/>
                <a:gd name="T41" fmla="*/ 19 h 333"/>
                <a:gd name="T42" fmla="*/ 2 w 192"/>
                <a:gd name="T43" fmla="*/ 19 h 3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2"/>
                <a:gd name="T67" fmla="*/ 0 h 333"/>
                <a:gd name="T68" fmla="*/ 192 w 192"/>
                <a:gd name="T69" fmla="*/ 333 h 3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2" h="333">
                  <a:moveTo>
                    <a:pt x="32" y="307"/>
                  </a:moveTo>
                  <a:lnTo>
                    <a:pt x="25" y="310"/>
                  </a:lnTo>
                  <a:lnTo>
                    <a:pt x="20" y="317"/>
                  </a:lnTo>
                  <a:lnTo>
                    <a:pt x="18" y="333"/>
                  </a:lnTo>
                  <a:lnTo>
                    <a:pt x="0" y="314"/>
                  </a:lnTo>
                  <a:lnTo>
                    <a:pt x="41" y="234"/>
                  </a:lnTo>
                  <a:lnTo>
                    <a:pt x="87" y="155"/>
                  </a:lnTo>
                  <a:lnTo>
                    <a:pt x="137" y="79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2" y="7"/>
                  </a:lnTo>
                  <a:lnTo>
                    <a:pt x="190" y="21"/>
                  </a:lnTo>
                  <a:lnTo>
                    <a:pt x="183" y="40"/>
                  </a:lnTo>
                  <a:lnTo>
                    <a:pt x="174" y="60"/>
                  </a:lnTo>
                  <a:lnTo>
                    <a:pt x="162" y="86"/>
                  </a:lnTo>
                  <a:lnTo>
                    <a:pt x="132" y="141"/>
                  </a:lnTo>
                  <a:lnTo>
                    <a:pt x="100" y="197"/>
                  </a:lnTo>
                  <a:lnTo>
                    <a:pt x="68" y="247"/>
                  </a:lnTo>
                  <a:lnTo>
                    <a:pt x="55" y="271"/>
                  </a:lnTo>
                  <a:lnTo>
                    <a:pt x="45" y="287"/>
                  </a:lnTo>
                  <a:lnTo>
                    <a:pt x="36" y="301"/>
                  </a:lnTo>
                  <a:lnTo>
                    <a:pt x="32" y="307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14" name="Freeform 348">
              <a:extLst>
                <a:ext uri="{FF2B5EF4-FFF2-40B4-BE49-F238E27FC236}">
                  <a16:creationId xmlns:a16="http://schemas.microsoft.com/office/drawing/2014/main" id="{A9E5CB14-E7BC-4318-B6B9-8CD47EBBF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" y="4033"/>
              <a:ext cx="167" cy="277"/>
            </a:xfrm>
            <a:custGeom>
              <a:avLst/>
              <a:gdLst>
                <a:gd name="T0" fmla="*/ 12 w 222"/>
                <a:gd name="T1" fmla="*/ 2 h 365"/>
                <a:gd name="T2" fmla="*/ 2 w 222"/>
                <a:gd name="T3" fmla="*/ 21 h 365"/>
                <a:gd name="T4" fmla="*/ 2 w 222"/>
                <a:gd name="T5" fmla="*/ 22 h 365"/>
                <a:gd name="T6" fmla="*/ 3 w 222"/>
                <a:gd name="T7" fmla="*/ 21 h 365"/>
                <a:gd name="T8" fmla="*/ 3 w 222"/>
                <a:gd name="T9" fmla="*/ 20 h 365"/>
                <a:gd name="T10" fmla="*/ 4 w 222"/>
                <a:gd name="T11" fmla="*/ 19 h 365"/>
                <a:gd name="T12" fmla="*/ 4 w 222"/>
                <a:gd name="T13" fmla="*/ 18 h 365"/>
                <a:gd name="T14" fmla="*/ 5 w 222"/>
                <a:gd name="T15" fmla="*/ 17 h 365"/>
                <a:gd name="T16" fmla="*/ 5 w 222"/>
                <a:gd name="T17" fmla="*/ 16 h 365"/>
                <a:gd name="T18" fmla="*/ 6 w 222"/>
                <a:gd name="T19" fmla="*/ 14 h 365"/>
                <a:gd name="T20" fmla="*/ 8 w 222"/>
                <a:gd name="T21" fmla="*/ 11 h 365"/>
                <a:gd name="T22" fmla="*/ 10 w 222"/>
                <a:gd name="T23" fmla="*/ 8 h 365"/>
                <a:gd name="T24" fmla="*/ 11 w 222"/>
                <a:gd name="T25" fmla="*/ 5 h 365"/>
                <a:gd name="T26" fmla="*/ 11 w 222"/>
                <a:gd name="T27" fmla="*/ 5 h 365"/>
                <a:gd name="T28" fmla="*/ 12 w 222"/>
                <a:gd name="T29" fmla="*/ 4 h 365"/>
                <a:gd name="T30" fmla="*/ 13 w 222"/>
                <a:gd name="T31" fmla="*/ 3 h 365"/>
                <a:gd name="T32" fmla="*/ 13 w 222"/>
                <a:gd name="T33" fmla="*/ 2 h 365"/>
                <a:gd name="T34" fmla="*/ 13 w 222"/>
                <a:gd name="T35" fmla="*/ 3 h 365"/>
                <a:gd name="T36" fmla="*/ 2 w 222"/>
                <a:gd name="T37" fmla="*/ 23 h 365"/>
                <a:gd name="T38" fmla="*/ 0 w 222"/>
                <a:gd name="T39" fmla="*/ 20 h 365"/>
                <a:gd name="T40" fmla="*/ 2 w 222"/>
                <a:gd name="T41" fmla="*/ 18 h 365"/>
                <a:gd name="T42" fmla="*/ 4 w 222"/>
                <a:gd name="T43" fmla="*/ 16 h 365"/>
                <a:gd name="T44" fmla="*/ 6 w 222"/>
                <a:gd name="T45" fmla="*/ 11 h 365"/>
                <a:gd name="T46" fmla="*/ 9 w 222"/>
                <a:gd name="T47" fmla="*/ 5 h 365"/>
                <a:gd name="T48" fmla="*/ 11 w 222"/>
                <a:gd name="T49" fmla="*/ 0 h 365"/>
                <a:gd name="T50" fmla="*/ 12 w 222"/>
                <a:gd name="T51" fmla="*/ 2 h 3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2"/>
                <a:gd name="T79" fmla="*/ 0 h 365"/>
                <a:gd name="T80" fmla="*/ 222 w 222"/>
                <a:gd name="T81" fmla="*/ 365 h 3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2" h="365">
                  <a:moveTo>
                    <a:pt x="201" y="19"/>
                  </a:moveTo>
                  <a:lnTo>
                    <a:pt x="20" y="337"/>
                  </a:lnTo>
                  <a:lnTo>
                    <a:pt x="27" y="347"/>
                  </a:lnTo>
                  <a:lnTo>
                    <a:pt x="48" y="333"/>
                  </a:lnTo>
                  <a:lnTo>
                    <a:pt x="48" y="314"/>
                  </a:lnTo>
                  <a:lnTo>
                    <a:pt x="55" y="305"/>
                  </a:lnTo>
                  <a:lnTo>
                    <a:pt x="61" y="291"/>
                  </a:lnTo>
                  <a:lnTo>
                    <a:pt x="71" y="275"/>
                  </a:lnTo>
                  <a:lnTo>
                    <a:pt x="82" y="257"/>
                  </a:lnTo>
                  <a:lnTo>
                    <a:pt x="105" y="213"/>
                  </a:lnTo>
                  <a:lnTo>
                    <a:pt x="132" y="169"/>
                  </a:lnTo>
                  <a:lnTo>
                    <a:pt x="157" y="123"/>
                  </a:lnTo>
                  <a:lnTo>
                    <a:pt x="180" y="83"/>
                  </a:lnTo>
                  <a:lnTo>
                    <a:pt x="192" y="67"/>
                  </a:lnTo>
                  <a:lnTo>
                    <a:pt x="201" y="53"/>
                  </a:lnTo>
                  <a:lnTo>
                    <a:pt x="208" y="42"/>
                  </a:lnTo>
                  <a:lnTo>
                    <a:pt x="215" y="35"/>
                  </a:lnTo>
                  <a:lnTo>
                    <a:pt x="222" y="44"/>
                  </a:lnTo>
                  <a:lnTo>
                    <a:pt x="36" y="365"/>
                  </a:lnTo>
                  <a:lnTo>
                    <a:pt x="0" y="330"/>
                  </a:lnTo>
                  <a:lnTo>
                    <a:pt x="27" y="293"/>
                  </a:lnTo>
                  <a:lnTo>
                    <a:pt x="55" y="254"/>
                  </a:lnTo>
                  <a:lnTo>
                    <a:pt x="105" y="169"/>
                  </a:lnTo>
                  <a:lnTo>
                    <a:pt x="153" y="83"/>
                  </a:lnTo>
                  <a:lnTo>
                    <a:pt x="196" y="0"/>
                  </a:lnTo>
                  <a:lnTo>
                    <a:pt x="201" y="19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15" name="Freeform 349">
              <a:extLst>
                <a:ext uri="{FF2B5EF4-FFF2-40B4-BE49-F238E27FC236}">
                  <a16:creationId xmlns:a16="http://schemas.microsoft.com/office/drawing/2014/main" id="{EDB6DA0D-59F6-4F33-9EB3-0C08A9ABA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" y="4084"/>
              <a:ext cx="138" cy="247"/>
            </a:xfrm>
            <a:custGeom>
              <a:avLst/>
              <a:gdLst>
                <a:gd name="T0" fmla="*/ 11 w 183"/>
                <a:gd name="T1" fmla="*/ 2 h 326"/>
                <a:gd name="T2" fmla="*/ 6 w 183"/>
                <a:gd name="T3" fmla="*/ 11 h 326"/>
                <a:gd name="T4" fmla="*/ 3 w 183"/>
                <a:gd name="T5" fmla="*/ 15 h 326"/>
                <a:gd name="T6" fmla="*/ 2 w 183"/>
                <a:gd name="T7" fmla="*/ 20 h 326"/>
                <a:gd name="T8" fmla="*/ 0 w 183"/>
                <a:gd name="T9" fmla="*/ 20 h 326"/>
                <a:gd name="T10" fmla="*/ 0 w 183"/>
                <a:gd name="T11" fmla="*/ 20 h 326"/>
                <a:gd name="T12" fmla="*/ 0 w 183"/>
                <a:gd name="T13" fmla="*/ 19 h 326"/>
                <a:gd name="T14" fmla="*/ 2 w 183"/>
                <a:gd name="T15" fmla="*/ 19 h 326"/>
                <a:gd name="T16" fmla="*/ 2 w 183"/>
                <a:gd name="T17" fmla="*/ 15 h 326"/>
                <a:gd name="T18" fmla="*/ 4 w 183"/>
                <a:gd name="T19" fmla="*/ 13 h 326"/>
                <a:gd name="T20" fmla="*/ 5 w 183"/>
                <a:gd name="T21" fmla="*/ 10 h 326"/>
                <a:gd name="T22" fmla="*/ 8 w 183"/>
                <a:gd name="T23" fmla="*/ 5 h 326"/>
                <a:gd name="T24" fmla="*/ 9 w 183"/>
                <a:gd name="T25" fmla="*/ 3 h 326"/>
                <a:gd name="T26" fmla="*/ 11 w 183"/>
                <a:gd name="T27" fmla="*/ 0 h 326"/>
                <a:gd name="T28" fmla="*/ 11 w 183"/>
                <a:gd name="T29" fmla="*/ 2 h 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3"/>
                <a:gd name="T46" fmla="*/ 0 h 326"/>
                <a:gd name="T47" fmla="*/ 183 w 183"/>
                <a:gd name="T48" fmla="*/ 326 h 3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3" h="326">
                  <a:moveTo>
                    <a:pt x="183" y="19"/>
                  </a:moveTo>
                  <a:lnTo>
                    <a:pt x="94" y="171"/>
                  </a:lnTo>
                  <a:lnTo>
                    <a:pt x="48" y="247"/>
                  </a:lnTo>
                  <a:lnTo>
                    <a:pt x="7" y="323"/>
                  </a:lnTo>
                  <a:lnTo>
                    <a:pt x="0" y="326"/>
                  </a:lnTo>
                  <a:lnTo>
                    <a:pt x="0" y="319"/>
                  </a:lnTo>
                  <a:lnTo>
                    <a:pt x="0" y="310"/>
                  </a:lnTo>
                  <a:lnTo>
                    <a:pt x="2" y="303"/>
                  </a:lnTo>
                  <a:lnTo>
                    <a:pt x="30" y="245"/>
                  </a:lnTo>
                  <a:lnTo>
                    <a:pt x="50" y="203"/>
                  </a:lnTo>
                  <a:lnTo>
                    <a:pt x="76" y="164"/>
                  </a:lnTo>
                  <a:lnTo>
                    <a:pt x="124" y="86"/>
                  </a:lnTo>
                  <a:lnTo>
                    <a:pt x="151" y="42"/>
                  </a:lnTo>
                  <a:lnTo>
                    <a:pt x="183" y="0"/>
                  </a:lnTo>
                  <a:lnTo>
                    <a:pt x="183" y="19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16" name="Freeform 350">
              <a:extLst>
                <a:ext uri="{FF2B5EF4-FFF2-40B4-BE49-F238E27FC236}">
                  <a16:creationId xmlns:a16="http://schemas.microsoft.com/office/drawing/2014/main" id="{458BDF90-3309-4452-BD82-52A5D3A0F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" y="4116"/>
              <a:ext cx="131" cy="234"/>
            </a:xfrm>
            <a:custGeom>
              <a:avLst/>
              <a:gdLst>
                <a:gd name="T0" fmla="*/ 10 w 174"/>
                <a:gd name="T1" fmla="*/ 3 h 309"/>
                <a:gd name="T2" fmla="*/ 10 w 174"/>
                <a:gd name="T3" fmla="*/ 3 h 309"/>
                <a:gd name="T4" fmla="*/ 10 w 174"/>
                <a:gd name="T5" fmla="*/ 3 h 309"/>
                <a:gd name="T6" fmla="*/ 8 w 174"/>
                <a:gd name="T7" fmla="*/ 4 h 309"/>
                <a:gd name="T8" fmla="*/ 8 w 174"/>
                <a:gd name="T9" fmla="*/ 5 h 309"/>
                <a:gd name="T10" fmla="*/ 8 w 174"/>
                <a:gd name="T11" fmla="*/ 6 h 309"/>
                <a:gd name="T12" fmla="*/ 6 w 174"/>
                <a:gd name="T13" fmla="*/ 10 h 309"/>
                <a:gd name="T14" fmla="*/ 5 w 174"/>
                <a:gd name="T15" fmla="*/ 11 h 309"/>
                <a:gd name="T16" fmla="*/ 5 w 174"/>
                <a:gd name="T17" fmla="*/ 11 h 309"/>
                <a:gd name="T18" fmla="*/ 2 w 174"/>
                <a:gd name="T19" fmla="*/ 18 h 309"/>
                <a:gd name="T20" fmla="*/ 2 w 174"/>
                <a:gd name="T21" fmla="*/ 19 h 309"/>
                <a:gd name="T22" fmla="*/ 0 w 174"/>
                <a:gd name="T23" fmla="*/ 19 h 309"/>
                <a:gd name="T24" fmla="*/ 0 w 174"/>
                <a:gd name="T25" fmla="*/ 19 h 309"/>
                <a:gd name="T26" fmla="*/ 2 w 174"/>
                <a:gd name="T27" fmla="*/ 18 h 309"/>
                <a:gd name="T28" fmla="*/ 2 w 174"/>
                <a:gd name="T29" fmla="*/ 17 h 309"/>
                <a:gd name="T30" fmla="*/ 2 w 174"/>
                <a:gd name="T31" fmla="*/ 17 h 309"/>
                <a:gd name="T32" fmla="*/ 2 w 174"/>
                <a:gd name="T33" fmla="*/ 15 h 309"/>
                <a:gd name="T34" fmla="*/ 3 w 174"/>
                <a:gd name="T35" fmla="*/ 14 h 309"/>
                <a:gd name="T36" fmla="*/ 5 w 174"/>
                <a:gd name="T37" fmla="*/ 11 h 309"/>
                <a:gd name="T38" fmla="*/ 6 w 174"/>
                <a:gd name="T39" fmla="*/ 8 h 309"/>
                <a:gd name="T40" fmla="*/ 6 w 174"/>
                <a:gd name="T41" fmla="*/ 6 h 309"/>
                <a:gd name="T42" fmla="*/ 6 w 174"/>
                <a:gd name="T43" fmla="*/ 5 h 309"/>
                <a:gd name="T44" fmla="*/ 8 w 174"/>
                <a:gd name="T45" fmla="*/ 4 h 309"/>
                <a:gd name="T46" fmla="*/ 8 w 174"/>
                <a:gd name="T47" fmla="*/ 4 h 309"/>
                <a:gd name="T48" fmla="*/ 8 w 174"/>
                <a:gd name="T49" fmla="*/ 4 h 309"/>
                <a:gd name="T50" fmla="*/ 8 w 174"/>
                <a:gd name="T51" fmla="*/ 4 h 309"/>
                <a:gd name="T52" fmla="*/ 8 w 174"/>
                <a:gd name="T53" fmla="*/ 3 h 309"/>
                <a:gd name="T54" fmla="*/ 8 w 174"/>
                <a:gd name="T55" fmla="*/ 2 h 309"/>
                <a:gd name="T56" fmla="*/ 8 w 174"/>
                <a:gd name="T57" fmla="*/ 2 h 309"/>
                <a:gd name="T58" fmla="*/ 8 w 174"/>
                <a:gd name="T59" fmla="*/ 2 h 309"/>
                <a:gd name="T60" fmla="*/ 10 w 174"/>
                <a:gd name="T61" fmla="*/ 2 h 309"/>
                <a:gd name="T62" fmla="*/ 10 w 174"/>
                <a:gd name="T63" fmla="*/ 0 h 309"/>
                <a:gd name="T64" fmla="*/ 10 w 174"/>
                <a:gd name="T65" fmla="*/ 0 h 309"/>
                <a:gd name="T66" fmla="*/ 11 w 174"/>
                <a:gd name="T67" fmla="*/ 2 h 309"/>
                <a:gd name="T68" fmla="*/ 10 w 174"/>
                <a:gd name="T69" fmla="*/ 3 h 3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4"/>
                <a:gd name="T106" fmla="*/ 0 h 309"/>
                <a:gd name="T107" fmla="*/ 174 w 174"/>
                <a:gd name="T108" fmla="*/ 309 h 3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4" h="309">
                  <a:moveTo>
                    <a:pt x="161" y="39"/>
                  </a:moveTo>
                  <a:lnTo>
                    <a:pt x="158" y="41"/>
                  </a:lnTo>
                  <a:lnTo>
                    <a:pt x="156" y="46"/>
                  </a:lnTo>
                  <a:lnTo>
                    <a:pt x="147" y="60"/>
                  </a:lnTo>
                  <a:lnTo>
                    <a:pt x="133" y="83"/>
                  </a:lnTo>
                  <a:lnTo>
                    <a:pt x="119" y="108"/>
                  </a:lnTo>
                  <a:lnTo>
                    <a:pt x="90" y="161"/>
                  </a:lnTo>
                  <a:lnTo>
                    <a:pt x="78" y="180"/>
                  </a:lnTo>
                  <a:lnTo>
                    <a:pt x="71" y="191"/>
                  </a:lnTo>
                  <a:lnTo>
                    <a:pt x="14" y="288"/>
                  </a:lnTo>
                  <a:lnTo>
                    <a:pt x="5" y="302"/>
                  </a:lnTo>
                  <a:lnTo>
                    <a:pt x="0" y="309"/>
                  </a:lnTo>
                  <a:lnTo>
                    <a:pt x="0" y="307"/>
                  </a:lnTo>
                  <a:lnTo>
                    <a:pt x="5" y="298"/>
                  </a:lnTo>
                  <a:lnTo>
                    <a:pt x="10" y="284"/>
                  </a:lnTo>
                  <a:lnTo>
                    <a:pt x="19" y="265"/>
                  </a:lnTo>
                  <a:lnTo>
                    <a:pt x="30" y="242"/>
                  </a:lnTo>
                  <a:lnTo>
                    <a:pt x="42" y="219"/>
                  </a:lnTo>
                  <a:lnTo>
                    <a:pt x="67" y="166"/>
                  </a:lnTo>
                  <a:lnTo>
                    <a:pt x="92" y="115"/>
                  </a:lnTo>
                  <a:lnTo>
                    <a:pt x="103" y="94"/>
                  </a:lnTo>
                  <a:lnTo>
                    <a:pt x="113" y="76"/>
                  </a:lnTo>
                  <a:lnTo>
                    <a:pt x="117" y="64"/>
                  </a:lnTo>
                  <a:lnTo>
                    <a:pt x="122" y="58"/>
                  </a:lnTo>
                  <a:lnTo>
                    <a:pt x="124" y="58"/>
                  </a:lnTo>
                  <a:lnTo>
                    <a:pt x="126" y="53"/>
                  </a:lnTo>
                  <a:lnTo>
                    <a:pt x="133" y="39"/>
                  </a:lnTo>
                  <a:lnTo>
                    <a:pt x="135" y="34"/>
                  </a:lnTo>
                  <a:lnTo>
                    <a:pt x="140" y="30"/>
                  </a:lnTo>
                  <a:lnTo>
                    <a:pt x="147" y="18"/>
                  </a:lnTo>
                  <a:lnTo>
                    <a:pt x="158" y="7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2"/>
                  </a:lnTo>
                  <a:lnTo>
                    <a:pt x="161" y="39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17" name="Freeform 351">
              <a:extLst>
                <a:ext uri="{FF2B5EF4-FFF2-40B4-BE49-F238E27FC236}">
                  <a16:creationId xmlns:a16="http://schemas.microsoft.com/office/drawing/2014/main" id="{C6DE2B06-4564-4BDE-BF38-57EE55216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" y="4132"/>
              <a:ext cx="131" cy="233"/>
            </a:xfrm>
            <a:custGeom>
              <a:avLst/>
              <a:gdLst>
                <a:gd name="T0" fmla="*/ 8 w 174"/>
                <a:gd name="T1" fmla="*/ 2 h 307"/>
                <a:gd name="T2" fmla="*/ 10 w 174"/>
                <a:gd name="T3" fmla="*/ 2 h 307"/>
                <a:gd name="T4" fmla="*/ 10 w 174"/>
                <a:gd name="T5" fmla="*/ 2 h 307"/>
                <a:gd name="T6" fmla="*/ 10 w 174"/>
                <a:gd name="T7" fmla="*/ 2 h 307"/>
                <a:gd name="T8" fmla="*/ 10 w 174"/>
                <a:gd name="T9" fmla="*/ 2 h 307"/>
                <a:gd name="T10" fmla="*/ 10 w 174"/>
                <a:gd name="T11" fmla="*/ 0 h 307"/>
                <a:gd name="T12" fmla="*/ 11 w 174"/>
                <a:gd name="T13" fmla="*/ 2 h 307"/>
                <a:gd name="T14" fmla="*/ 11 w 174"/>
                <a:gd name="T15" fmla="*/ 2 h 307"/>
                <a:gd name="T16" fmla="*/ 10 w 174"/>
                <a:gd name="T17" fmla="*/ 2 h 307"/>
                <a:gd name="T18" fmla="*/ 10 w 174"/>
                <a:gd name="T19" fmla="*/ 2 h 307"/>
                <a:gd name="T20" fmla="*/ 2 w 174"/>
                <a:gd name="T21" fmla="*/ 19 h 307"/>
                <a:gd name="T22" fmla="*/ 2 w 174"/>
                <a:gd name="T23" fmla="*/ 19 h 307"/>
                <a:gd name="T24" fmla="*/ 2 w 174"/>
                <a:gd name="T25" fmla="*/ 19 h 307"/>
                <a:gd name="T26" fmla="*/ 0 w 174"/>
                <a:gd name="T27" fmla="*/ 19 h 307"/>
                <a:gd name="T28" fmla="*/ 2 w 174"/>
                <a:gd name="T29" fmla="*/ 18 h 307"/>
                <a:gd name="T30" fmla="*/ 8 w 174"/>
                <a:gd name="T31" fmla="*/ 2 h 3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4"/>
                <a:gd name="T49" fmla="*/ 0 h 307"/>
                <a:gd name="T50" fmla="*/ 174 w 174"/>
                <a:gd name="T51" fmla="*/ 307 h 3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4" h="307">
                  <a:moveTo>
                    <a:pt x="149" y="32"/>
                  </a:moveTo>
                  <a:lnTo>
                    <a:pt x="158" y="32"/>
                  </a:lnTo>
                  <a:lnTo>
                    <a:pt x="158" y="25"/>
                  </a:lnTo>
                  <a:lnTo>
                    <a:pt x="160" y="13"/>
                  </a:lnTo>
                  <a:lnTo>
                    <a:pt x="162" y="4"/>
                  </a:lnTo>
                  <a:lnTo>
                    <a:pt x="167" y="0"/>
                  </a:lnTo>
                  <a:lnTo>
                    <a:pt x="174" y="4"/>
                  </a:lnTo>
                  <a:lnTo>
                    <a:pt x="174" y="11"/>
                  </a:lnTo>
                  <a:lnTo>
                    <a:pt x="169" y="18"/>
                  </a:lnTo>
                  <a:lnTo>
                    <a:pt x="167" y="23"/>
                  </a:lnTo>
                  <a:lnTo>
                    <a:pt x="16" y="297"/>
                  </a:lnTo>
                  <a:lnTo>
                    <a:pt x="9" y="304"/>
                  </a:lnTo>
                  <a:lnTo>
                    <a:pt x="2" y="307"/>
                  </a:lnTo>
                  <a:lnTo>
                    <a:pt x="0" y="300"/>
                  </a:lnTo>
                  <a:lnTo>
                    <a:pt x="2" y="288"/>
                  </a:lnTo>
                  <a:lnTo>
                    <a:pt x="149" y="32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18" name="Freeform 352">
              <a:extLst>
                <a:ext uri="{FF2B5EF4-FFF2-40B4-BE49-F238E27FC236}">
                  <a16:creationId xmlns:a16="http://schemas.microsoft.com/office/drawing/2014/main" id="{D9A8C6C4-AEB6-4A5C-B648-F47BF846C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" y="4152"/>
              <a:ext cx="120" cy="226"/>
            </a:xfrm>
            <a:custGeom>
              <a:avLst/>
              <a:gdLst>
                <a:gd name="T0" fmla="*/ 8 w 160"/>
                <a:gd name="T1" fmla="*/ 2 h 298"/>
                <a:gd name="T2" fmla="*/ 8 w 160"/>
                <a:gd name="T3" fmla="*/ 4 h 298"/>
                <a:gd name="T4" fmla="*/ 8 w 160"/>
                <a:gd name="T5" fmla="*/ 5 h 298"/>
                <a:gd name="T6" fmla="*/ 6 w 160"/>
                <a:gd name="T7" fmla="*/ 8 h 298"/>
                <a:gd name="T8" fmla="*/ 5 w 160"/>
                <a:gd name="T9" fmla="*/ 10 h 298"/>
                <a:gd name="T10" fmla="*/ 2 w 160"/>
                <a:gd name="T11" fmla="*/ 14 h 298"/>
                <a:gd name="T12" fmla="*/ 2 w 160"/>
                <a:gd name="T13" fmla="*/ 17 h 298"/>
                <a:gd name="T14" fmla="*/ 2 w 160"/>
                <a:gd name="T15" fmla="*/ 18 h 298"/>
                <a:gd name="T16" fmla="*/ 0 w 160"/>
                <a:gd name="T17" fmla="*/ 19 h 298"/>
                <a:gd name="T18" fmla="*/ 0 w 160"/>
                <a:gd name="T19" fmla="*/ 18 h 298"/>
                <a:gd name="T20" fmla="*/ 2 w 160"/>
                <a:gd name="T21" fmla="*/ 18 h 298"/>
                <a:gd name="T22" fmla="*/ 2 w 160"/>
                <a:gd name="T23" fmla="*/ 17 h 298"/>
                <a:gd name="T24" fmla="*/ 2 w 160"/>
                <a:gd name="T25" fmla="*/ 15 h 298"/>
                <a:gd name="T26" fmla="*/ 2 w 160"/>
                <a:gd name="T27" fmla="*/ 14 h 298"/>
                <a:gd name="T28" fmla="*/ 2 w 160"/>
                <a:gd name="T29" fmla="*/ 14 h 298"/>
                <a:gd name="T30" fmla="*/ 2 w 160"/>
                <a:gd name="T31" fmla="*/ 14 h 298"/>
                <a:gd name="T32" fmla="*/ 2 w 160"/>
                <a:gd name="T33" fmla="*/ 12 h 298"/>
                <a:gd name="T34" fmla="*/ 3 w 160"/>
                <a:gd name="T35" fmla="*/ 11 h 298"/>
                <a:gd name="T36" fmla="*/ 4 w 160"/>
                <a:gd name="T37" fmla="*/ 9 h 298"/>
                <a:gd name="T38" fmla="*/ 5 w 160"/>
                <a:gd name="T39" fmla="*/ 8 h 298"/>
                <a:gd name="T40" fmla="*/ 5 w 160"/>
                <a:gd name="T41" fmla="*/ 6 h 298"/>
                <a:gd name="T42" fmla="*/ 6 w 160"/>
                <a:gd name="T43" fmla="*/ 5 h 298"/>
                <a:gd name="T44" fmla="*/ 6 w 160"/>
                <a:gd name="T45" fmla="*/ 5 h 298"/>
                <a:gd name="T46" fmla="*/ 6 w 160"/>
                <a:gd name="T47" fmla="*/ 5 h 298"/>
                <a:gd name="T48" fmla="*/ 8 w 160"/>
                <a:gd name="T49" fmla="*/ 0 h 298"/>
                <a:gd name="T50" fmla="*/ 9 w 160"/>
                <a:gd name="T51" fmla="*/ 2 h 298"/>
                <a:gd name="T52" fmla="*/ 9 w 160"/>
                <a:gd name="T53" fmla="*/ 2 h 298"/>
                <a:gd name="T54" fmla="*/ 9 w 160"/>
                <a:gd name="T55" fmla="*/ 2 h 298"/>
                <a:gd name="T56" fmla="*/ 9 w 160"/>
                <a:gd name="T57" fmla="*/ 2 h 298"/>
                <a:gd name="T58" fmla="*/ 8 w 160"/>
                <a:gd name="T59" fmla="*/ 2 h 2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0"/>
                <a:gd name="T91" fmla="*/ 0 h 298"/>
                <a:gd name="T92" fmla="*/ 160 w 160"/>
                <a:gd name="T93" fmla="*/ 298 h 29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0" h="298">
                  <a:moveTo>
                    <a:pt x="149" y="23"/>
                  </a:moveTo>
                  <a:lnTo>
                    <a:pt x="140" y="51"/>
                  </a:lnTo>
                  <a:lnTo>
                    <a:pt x="124" y="83"/>
                  </a:lnTo>
                  <a:lnTo>
                    <a:pt x="105" y="120"/>
                  </a:lnTo>
                  <a:lnTo>
                    <a:pt x="83" y="160"/>
                  </a:lnTo>
                  <a:lnTo>
                    <a:pt x="39" y="233"/>
                  </a:lnTo>
                  <a:lnTo>
                    <a:pt x="19" y="268"/>
                  </a:lnTo>
                  <a:lnTo>
                    <a:pt x="2" y="293"/>
                  </a:lnTo>
                  <a:lnTo>
                    <a:pt x="0" y="298"/>
                  </a:lnTo>
                  <a:lnTo>
                    <a:pt x="0" y="296"/>
                  </a:lnTo>
                  <a:lnTo>
                    <a:pt x="5" y="287"/>
                  </a:lnTo>
                  <a:lnTo>
                    <a:pt x="7" y="275"/>
                  </a:lnTo>
                  <a:lnTo>
                    <a:pt x="14" y="245"/>
                  </a:lnTo>
                  <a:lnTo>
                    <a:pt x="16" y="233"/>
                  </a:lnTo>
                  <a:lnTo>
                    <a:pt x="14" y="222"/>
                  </a:lnTo>
                  <a:lnTo>
                    <a:pt x="21" y="213"/>
                  </a:lnTo>
                  <a:lnTo>
                    <a:pt x="30" y="197"/>
                  </a:lnTo>
                  <a:lnTo>
                    <a:pt x="44" y="173"/>
                  </a:lnTo>
                  <a:lnTo>
                    <a:pt x="57" y="150"/>
                  </a:lnTo>
                  <a:lnTo>
                    <a:pt x="73" y="125"/>
                  </a:lnTo>
                  <a:lnTo>
                    <a:pt x="87" y="104"/>
                  </a:lnTo>
                  <a:lnTo>
                    <a:pt x="101" y="86"/>
                  </a:lnTo>
                  <a:lnTo>
                    <a:pt x="108" y="76"/>
                  </a:lnTo>
                  <a:lnTo>
                    <a:pt x="108" y="70"/>
                  </a:lnTo>
                  <a:lnTo>
                    <a:pt x="149" y="0"/>
                  </a:lnTo>
                  <a:lnTo>
                    <a:pt x="156" y="7"/>
                  </a:lnTo>
                  <a:lnTo>
                    <a:pt x="160" y="14"/>
                  </a:lnTo>
                  <a:lnTo>
                    <a:pt x="160" y="21"/>
                  </a:lnTo>
                  <a:lnTo>
                    <a:pt x="156" y="21"/>
                  </a:lnTo>
                  <a:lnTo>
                    <a:pt x="149" y="23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19" name="Freeform 353">
              <a:extLst>
                <a:ext uri="{FF2B5EF4-FFF2-40B4-BE49-F238E27FC236}">
                  <a16:creationId xmlns:a16="http://schemas.microsoft.com/office/drawing/2014/main" id="{CB008C6A-D0F6-4BB4-B09B-BF8F84834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4174"/>
              <a:ext cx="129" cy="215"/>
            </a:xfrm>
            <a:custGeom>
              <a:avLst/>
              <a:gdLst>
                <a:gd name="T0" fmla="*/ 10 w 172"/>
                <a:gd name="T1" fmla="*/ 2 h 284"/>
                <a:gd name="T2" fmla="*/ 9 w 172"/>
                <a:gd name="T3" fmla="*/ 4 h 284"/>
                <a:gd name="T4" fmla="*/ 8 w 172"/>
                <a:gd name="T5" fmla="*/ 5 h 284"/>
                <a:gd name="T6" fmla="*/ 8 w 172"/>
                <a:gd name="T7" fmla="*/ 8 h 284"/>
                <a:gd name="T8" fmla="*/ 5 w 172"/>
                <a:gd name="T9" fmla="*/ 11 h 284"/>
                <a:gd name="T10" fmla="*/ 4 w 172"/>
                <a:gd name="T11" fmla="*/ 14 h 284"/>
                <a:gd name="T12" fmla="*/ 3 w 172"/>
                <a:gd name="T13" fmla="*/ 15 h 284"/>
                <a:gd name="T14" fmla="*/ 2 w 172"/>
                <a:gd name="T15" fmla="*/ 15 h 284"/>
                <a:gd name="T16" fmla="*/ 2 w 172"/>
                <a:gd name="T17" fmla="*/ 17 h 284"/>
                <a:gd name="T18" fmla="*/ 2 w 172"/>
                <a:gd name="T19" fmla="*/ 17 h 284"/>
                <a:gd name="T20" fmla="*/ 2 w 172"/>
                <a:gd name="T21" fmla="*/ 17 h 284"/>
                <a:gd name="T22" fmla="*/ 2 w 172"/>
                <a:gd name="T23" fmla="*/ 17 h 284"/>
                <a:gd name="T24" fmla="*/ 0 w 172"/>
                <a:gd name="T25" fmla="*/ 17 h 284"/>
                <a:gd name="T26" fmla="*/ 2 w 172"/>
                <a:gd name="T27" fmla="*/ 17 h 284"/>
                <a:gd name="T28" fmla="*/ 2 w 172"/>
                <a:gd name="T29" fmla="*/ 14 h 284"/>
                <a:gd name="T30" fmla="*/ 4 w 172"/>
                <a:gd name="T31" fmla="*/ 11 h 284"/>
                <a:gd name="T32" fmla="*/ 6 w 172"/>
                <a:gd name="T33" fmla="*/ 8 h 284"/>
                <a:gd name="T34" fmla="*/ 8 w 172"/>
                <a:gd name="T35" fmla="*/ 4 h 284"/>
                <a:gd name="T36" fmla="*/ 8 w 172"/>
                <a:gd name="T37" fmla="*/ 3 h 284"/>
                <a:gd name="T38" fmla="*/ 8 w 172"/>
                <a:gd name="T39" fmla="*/ 2 h 284"/>
                <a:gd name="T40" fmla="*/ 8 w 172"/>
                <a:gd name="T41" fmla="*/ 2 h 284"/>
                <a:gd name="T42" fmla="*/ 9 w 172"/>
                <a:gd name="T43" fmla="*/ 2 h 284"/>
                <a:gd name="T44" fmla="*/ 10 w 172"/>
                <a:gd name="T45" fmla="*/ 2 h 284"/>
                <a:gd name="T46" fmla="*/ 10 w 172"/>
                <a:gd name="T47" fmla="*/ 0 h 284"/>
                <a:gd name="T48" fmla="*/ 10 w 172"/>
                <a:gd name="T49" fmla="*/ 2 h 284"/>
                <a:gd name="T50" fmla="*/ 10 w 172"/>
                <a:gd name="T51" fmla="*/ 2 h 284"/>
                <a:gd name="T52" fmla="*/ 10 w 172"/>
                <a:gd name="T53" fmla="*/ 2 h 284"/>
                <a:gd name="T54" fmla="*/ 10 w 172"/>
                <a:gd name="T55" fmla="*/ 2 h 2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2"/>
                <a:gd name="T85" fmla="*/ 0 h 284"/>
                <a:gd name="T86" fmla="*/ 172 w 172"/>
                <a:gd name="T87" fmla="*/ 284 h 2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2" h="284">
                  <a:moveTo>
                    <a:pt x="161" y="28"/>
                  </a:moveTo>
                  <a:lnTo>
                    <a:pt x="154" y="51"/>
                  </a:lnTo>
                  <a:lnTo>
                    <a:pt x="145" y="76"/>
                  </a:lnTo>
                  <a:lnTo>
                    <a:pt x="122" y="127"/>
                  </a:lnTo>
                  <a:lnTo>
                    <a:pt x="92" y="175"/>
                  </a:lnTo>
                  <a:lnTo>
                    <a:pt x="62" y="219"/>
                  </a:lnTo>
                  <a:lnTo>
                    <a:pt x="46" y="238"/>
                  </a:lnTo>
                  <a:lnTo>
                    <a:pt x="32" y="254"/>
                  </a:lnTo>
                  <a:lnTo>
                    <a:pt x="21" y="268"/>
                  </a:lnTo>
                  <a:lnTo>
                    <a:pt x="12" y="277"/>
                  </a:lnTo>
                  <a:lnTo>
                    <a:pt x="5" y="284"/>
                  </a:lnTo>
                  <a:lnTo>
                    <a:pt x="3" y="284"/>
                  </a:lnTo>
                  <a:lnTo>
                    <a:pt x="0" y="282"/>
                  </a:lnTo>
                  <a:lnTo>
                    <a:pt x="5" y="275"/>
                  </a:lnTo>
                  <a:lnTo>
                    <a:pt x="37" y="224"/>
                  </a:lnTo>
                  <a:lnTo>
                    <a:pt x="69" y="171"/>
                  </a:lnTo>
                  <a:lnTo>
                    <a:pt x="99" y="115"/>
                  </a:lnTo>
                  <a:lnTo>
                    <a:pt x="126" y="62"/>
                  </a:lnTo>
                  <a:lnTo>
                    <a:pt x="135" y="44"/>
                  </a:lnTo>
                  <a:lnTo>
                    <a:pt x="142" y="30"/>
                  </a:lnTo>
                  <a:lnTo>
                    <a:pt x="149" y="21"/>
                  </a:lnTo>
                  <a:lnTo>
                    <a:pt x="156" y="12"/>
                  </a:lnTo>
                  <a:lnTo>
                    <a:pt x="165" y="2"/>
                  </a:lnTo>
                  <a:lnTo>
                    <a:pt x="170" y="0"/>
                  </a:lnTo>
                  <a:lnTo>
                    <a:pt x="172" y="5"/>
                  </a:lnTo>
                  <a:lnTo>
                    <a:pt x="172" y="12"/>
                  </a:lnTo>
                  <a:lnTo>
                    <a:pt x="167" y="21"/>
                  </a:lnTo>
                  <a:lnTo>
                    <a:pt x="161" y="2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20" name="Freeform 354">
              <a:extLst>
                <a:ext uri="{FF2B5EF4-FFF2-40B4-BE49-F238E27FC236}">
                  <a16:creationId xmlns:a16="http://schemas.microsoft.com/office/drawing/2014/main" id="{846D233A-33C8-4FC1-810B-1D223DC47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" y="4168"/>
              <a:ext cx="38" cy="39"/>
            </a:xfrm>
            <a:custGeom>
              <a:avLst/>
              <a:gdLst>
                <a:gd name="T0" fmla="*/ 3 w 51"/>
                <a:gd name="T1" fmla="*/ 2 h 51"/>
                <a:gd name="T2" fmla="*/ 3 w 51"/>
                <a:gd name="T3" fmla="*/ 3 h 51"/>
                <a:gd name="T4" fmla="*/ 2 w 51"/>
                <a:gd name="T5" fmla="*/ 3 h 51"/>
                <a:gd name="T6" fmla="*/ 2 w 51"/>
                <a:gd name="T7" fmla="*/ 4 h 51"/>
                <a:gd name="T8" fmla="*/ 2 w 51"/>
                <a:gd name="T9" fmla="*/ 3 h 51"/>
                <a:gd name="T10" fmla="*/ 1 w 51"/>
                <a:gd name="T11" fmla="*/ 3 h 51"/>
                <a:gd name="T12" fmla="*/ 1 w 51"/>
                <a:gd name="T13" fmla="*/ 2 h 51"/>
                <a:gd name="T14" fmla="*/ 1 w 51"/>
                <a:gd name="T15" fmla="*/ 2 h 51"/>
                <a:gd name="T16" fmla="*/ 1 w 51"/>
                <a:gd name="T17" fmla="*/ 2 h 51"/>
                <a:gd name="T18" fmla="*/ 0 w 51"/>
                <a:gd name="T19" fmla="*/ 0 h 51"/>
                <a:gd name="T20" fmla="*/ 1 w 51"/>
                <a:gd name="T21" fmla="*/ 0 h 51"/>
                <a:gd name="T22" fmla="*/ 1 w 51"/>
                <a:gd name="T23" fmla="*/ 2 h 51"/>
                <a:gd name="T24" fmla="*/ 3 w 51"/>
                <a:gd name="T25" fmla="*/ 2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51"/>
                <a:gd name="T41" fmla="*/ 51 w 51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51">
                  <a:moveTo>
                    <a:pt x="51" y="37"/>
                  </a:moveTo>
                  <a:lnTo>
                    <a:pt x="51" y="42"/>
                  </a:lnTo>
                  <a:lnTo>
                    <a:pt x="48" y="46"/>
                  </a:lnTo>
                  <a:lnTo>
                    <a:pt x="44" y="51"/>
                  </a:lnTo>
                  <a:lnTo>
                    <a:pt x="37" y="49"/>
                  </a:lnTo>
                  <a:lnTo>
                    <a:pt x="35" y="44"/>
                  </a:lnTo>
                  <a:lnTo>
                    <a:pt x="28" y="37"/>
                  </a:lnTo>
                  <a:lnTo>
                    <a:pt x="12" y="16"/>
                  </a:lnTo>
                  <a:lnTo>
                    <a:pt x="5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12" y="5"/>
                  </a:lnTo>
                  <a:lnTo>
                    <a:pt x="51" y="37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21" name="Freeform 355">
              <a:extLst>
                <a:ext uri="{FF2B5EF4-FFF2-40B4-BE49-F238E27FC236}">
                  <a16:creationId xmlns:a16="http://schemas.microsoft.com/office/drawing/2014/main" id="{96EB8F81-9E59-46DA-95C6-654192917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" y="4196"/>
              <a:ext cx="125" cy="214"/>
            </a:xfrm>
            <a:custGeom>
              <a:avLst/>
              <a:gdLst>
                <a:gd name="T0" fmla="*/ 11 w 165"/>
                <a:gd name="T1" fmla="*/ 2 h 282"/>
                <a:gd name="T2" fmla="*/ 11 w 165"/>
                <a:gd name="T3" fmla="*/ 2 h 282"/>
                <a:gd name="T4" fmla="*/ 10 w 165"/>
                <a:gd name="T5" fmla="*/ 2 h 282"/>
                <a:gd name="T6" fmla="*/ 10 w 165"/>
                <a:gd name="T7" fmla="*/ 3 h 282"/>
                <a:gd name="T8" fmla="*/ 8 w 165"/>
                <a:gd name="T9" fmla="*/ 4 h 282"/>
                <a:gd name="T10" fmla="*/ 8 w 165"/>
                <a:gd name="T11" fmla="*/ 5 h 282"/>
                <a:gd name="T12" fmla="*/ 6 w 165"/>
                <a:gd name="T13" fmla="*/ 8 h 282"/>
                <a:gd name="T14" fmla="*/ 6 w 165"/>
                <a:gd name="T15" fmla="*/ 11 h 282"/>
                <a:gd name="T16" fmla="*/ 4 w 165"/>
                <a:gd name="T17" fmla="*/ 14 h 282"/>
                <a:gd name="T18" fmla="*/ 4 w 165"/>
                <a:gd name="T19" fmla="*/ 15 h 282"/>
                <a:gd name="T20" fmla="*/ 3 w 165"/>
                <a:gd name="T21" fmla="*/ 16 h 282"/>
                <a:gd name="T22" fmla="*/ 2 w 165"/>
                <a:gd name="T23" fmla="*/ 17 h 282"/>
                <a:gd name="T24" fmla="*/ 2 w 165"/>
                <a:gd name="T25" fmla="*/ 17 h 282"/>
                <a:gd name="T26" fmla="*/ 2 w 165"/>
                <a:gd name="T27" fmla="*/ 18 h 282"/>
                <a:gd name="T28" fmla="*/ 0 w 165"/>
                <a:gd name="T29" fmla="*/ 18 h 282"/>
                <a:gd name="T30" fmla="*/ 2 w 165"/>
                <a:gd name="T31" fmla="*/ 17 h 282"/>
                <a:gd name="T32" fmla="*/ 2 w 165"/>
                <a:gd name="T33" fmla="*/ 16 h 282"/>
                <a:gd name="T34" fmla="*/ 2 w 165"/>
                <a:gd name="T35" fmla="*/ 15 h 282"/>
                <a:gd name="T36" fmla="*/ 2 w 165"/>
                <a:gd name="T37" fmla="*/ 14 h 282"/>
                <a:gd name="T38" fmla="*/ 5 w 165"/>
                <a:gd name="T39" fmla="*/ 10 h 282"/>
                <a:gd name="T40" fmla="*/ 6 w 165"/>
                <a:gd name="T41" fmla="*/ 8 h 282"/>
                <a:gd name="T42" fmla="*/ 8 w 165"/>
                <a:gd name="T43" fmla="*/ 5 h 282"/>
                <a:gd name="T44" fmla="*/ 8 w 165"/>
                <a:gd name="T45" fmla="*/ 2 h 282"/>
                <a:gd name="T46" fmla="*/ 8 w 165"/>
                <a:gd name="T47" fmla="*/ 2 h 282"/>
                <a:gd name="T48" fmla="*/ 8 w 165"/>
                <a:gd name="T49" fmla="*/ 2 h 282"/>
                <a:gd name="T50" fmla="*/ 9 w 165"/>
                <a:gd name="T51" fmla="*/ 2 h 282"/>
                <a:gd name="T52" fmla="*/ 9 w 165"/>
                <a:gd name="T53" fmla="*/ 0 h 282"/>
                <a:gd name="T54" fmla="*/ 11 w 165"/>
                <a:gd name="T55" fmla="*/ 2 h 2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5"/>
                <a:gd name="T85" fmla="*/ 0 h 282"/>
                <a:gd name="T86" fmla="*/ 165 w 165"/>
                <a:gd name="T87" fmla="*/ 282 h 28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5" h="282">
                  <a:moveTo>
                    <a:pt x="165" y="18"/>
                  </a:moveTo>
                  <a:lnTo>
                    <a:pt x="165" y="23"/>
                  </a:lnTo>
                  <a:lnTo>
                    <a:pt x="160" y="32"/>
                  </a:lnTo>
                  <a:lnTo>
                    <a:pt x="153" y="44"/>
                  </a:lnTo>
                  <a:lnTo>
                    <a:pt x="144" y="62"/>
                  </a:lnTo>
                  <a:lnTo>
                    <a:pt x="135" y="81"/>
                  </a:lnTo>
                  <a:lnTo>
                    <a:pt x="112" y="125"/>
                  </a:lnTo>
                  <a:lnTo>
                    <a:pt x="87" y="173"/>
                  </a:lnTo>
                  <a:lnTo>
                    <a:pt x="62" y="217"/>
                  </a:lnTo>
                  <a:lnTo>
                    <a:pt x="50" y="238"/>
                  </a:lnTo>
                  <a:lnTo>
                    <a:pt x="39" y="254"/>
                  </a:lnTo>
                  <a:lnTo>
                    <a:pt x="27" y="268"/>
                  </a:lnTo>
                  <a:lnTo>
                    <a:pt x="18" y="277"/>
                  </a:lnTo>
                  <a:lnTo>
                    <a:pt x="7" y="282"/>
                  </a:lnTo>
                  <a:lnTo>
                    <a:pt x="0" y="279"/>
                  </a:lnTo>
                  <a:lnTo>
                    <a:pt x="5" y="270"/>
                  </a:lnTo>
                  <a:lnTo>
                    <a:pt x="11" y="256"/>
                  </a:lnTo>
                  <a:lnTo>
                    <a:pt x="18" y="240"/>
                  </a:lnTo>
                  <a:lnTo>
                    <a:pt x="18" y="231"/>
                  </a:lnTo>
                  <a:lnTo>
                    <a:pt x="69" y="155"/>
                  </a:lnTo>
                  <a:lnTo>
                    <a:pt x="94" y="118"/>
                  </a:lnTo>
                  <a:lnTo>
                    <a:pt x="117" y="78"/>
                  </a:lnTo>
                  <a:lnTo>
                    <a:pt x="137" y="18"/>
                  </a:lnTo>
                  <a:lnTo>
                    <a:pt x="140" y="14"/>
                  </a:lnTo>
                  <a:lnTo>
                    <a:pt x="144" y="7"/>
                  </a:lnTo>
                  <a:lnTo>
                    <a:pt x="149" y="2"/>
                  </a:lnTo>
                  <a:lnTo>
                    <a:pt x="151" y="0"/>
                  </a:lnTo>
                  <a:lnTo>
                    <a:pt x="165" y="1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22" name="Freeform 356">
              <a:extLst>
                <a:ext uri="{FF2B5EF4-FFF2-40B4-BE49-F238E27FC236}">
                  <a16:creationId xmlns:a16="http://schemas.microsoft.com/office/drawing/2014/main" id="{580FDFB5-09E4-4AE7-8F60-90453B6AD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4196"/>
              <a:ext cx="31" cy="28"/>
            </a:xfrm>
            <a:custGeom>
              <a:avLst/>
              <a:gdLst>
                <a:gd name="T0" fmla="*/ 3 w 41"/>
                <a:gd name="T1" fmla="*/ 2 h 37"/>
                <a:gd name="T2" fmla="*/ 2 w 41"/>
                <a:gd name="T3" fmla="*/ 2 h 37"/>
                <a:gd name="T4" fmla="*/ 2 w 41"/>
                <a:gd name="T5" fmla="*/ 2 h 37"/>
                <a:gd name="T6" fmla="*/ 2 w 41"/>
                <a:gd name="T7" fmla="*/ 2 h 37"/>
                <a:gd name="T8" fmla="*/ 0 w 41"/>
                <a:gd name="T9" fmla="*/ 0 h 37"/>
                <a:gd name="T10" fmla="*/ 2 w 41"/>
                <a:gd name="T11" fmla="*/ 2 h 37"/>
                <a:gd name="T12" fmla="*/ 2 w 41"/>
                <a:gd name="T13" fmla="*/ 2 h 37"/>
                <a:gd name="T14" fmla="*/ 2 w 41"/>
                <a:gd name="T15" fmla="*/ 2 h 37"/>
                <a:gd name="T16" fmla="*/ 3 w 41"/>
                <a:gd name="T17" fmla="*/ 2 h 37"/>
                <a:gd name="T18" fmla="*/ 3 w 41"/>
                <a:gd name="T19" fmla="*/ 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37"/>
                <a:gd name="T32" fmla="*/ 41 w 41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37">
                  <a:moveTo>
                    <a:pt x="41" y="37"/>
                  </a:moveTo>
                  <a:lnTo>
                    <a:pt x="27" y="32"/>
                  </a:lnTo>
                  <a:lnTo>
                    <a:pt x="14" y="14"/>
                  </a:lnTo>
                  <a:lnTo>
                    <a:pt x="7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5" y="16"/>
                  </a:lnTo>
                  <a:lnTo>
                    <a:pt x="37" y="28"/>
                  </a:lnTo>
                  <a:lnTo>
                    <a:pt x="41" y="32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23" name="Freeform 357">
              <a:extLst>
                <a:ext uri="{FF2B5EF4-FFF2-40B4-BE49-F238E27FC236}">
                  <a16:creationId xmlns:a16="http://schemas.microsoft.com/office/drawing/2014/main" id="{5E0186AB-AD70-49D3-8819-43532B700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" y="4218"/>
              <a:ext cx="24" cy="25"/>
            </a:xfrm>
            <a:custGeom>
              <a:avLst/>
              <a:gdLst>
                <a:gd name="T0" fmla="*/ 0 w 32"/>
                <a:gd name="T1" fmla="*/ 1 h 34"/>
                <a:gd name="T2" fmla="*/ 2 w 32"/>
                <a:gd name="T3" fmla="*/ 0 h 34"/>
                <a:gd name="T4" fmla="*/ 2 w 32"/>
                <a:gd name="T5" fmla="*/ 0 h 34"/>
                <a:gd name="T6" fmla="*/ 2 w 32"/>
                <a:gd name="T7" fmla="*/ 1 h 34"/>
                <a:gd name="T8" fmla="*/ 2 w 32"/>
                <a:gd name="T9" fmla="*/ 1 h 34"/>
                <a:gd name="T10" fmla="*/ 2 w 32"/>
                <a:gd name="T11" fmla="*/ 1 h 34"/>
                <a:gd name="T12" fmla="*/ 2 w 32"/>
                <a:gd name="T13" fmla="*/ 1 h 34"/>
                <a:gd name="T14" fmla="*/ 2 w 32"/>
                <a:gd name="T15" fmla="*/ 1 h 34"/>
                <a:gd name="T16" fmla="*/ 2 w 32"/>
                <a:gd name="T17" fmla="*/ 1 h 34"/>
                <a:gd name="T18" fmla="*/ 2 w 32"/>
                <a:gd name="T19" fmla="*/ 1 h 34"/>
                <a:gd name="T20" fmla="*/ 0 w 32"/>
                <a:gd name="T21" fmla="*/ 1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34"/>
                <a:gd name="T35" fmla="*/ 32 w 32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34">
                  <a:moveTo>
                    <a:pt x="0" y="16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7" y="32"/>
                  </a:lnTo>
                  <a:lnTo>
                    <a:pt x="18" y="25"/>
                  </a:lnTo>
                  <a:lnTo>
                    <a:pt x="11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24" name="Freeform 358">
              <a:extLst>
                <a:ext uri="{FF2B5EF4-FFF2-40B4-BE49-F238E27FC236}">
                  <a16:creationId xmlns:a16="http://schemas.microsoft.com/office/drawing/2014/main" id="{D7F049EC-54F0-4BFB-A243-6B5C7F59B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" y="4224"/>
              <a:ext cx="115" cy="205"/>
            </a:xfrm>
            <a:custGeom>
              <a:avLst/>
              <a:gdLst>
                <a:gd name="T0" fmla="*/ 6 w 153"/>
                <a:gd name="T1" fmla="*/ 8 h 270"/>
                <a:gd name="T2" fmla="*/ 2 w 153"/>
                <a:gd name="T3" fmla="*/ 16 h 270"/>
                <a:gd name="T4" fmla="*/ 2 w 153"/>
                <a:gd name="T5" fmla="*/ 16 h 270"/>
                <a:gd name="T6" fmla="*/ 2 w 153"/>
                <a:gd name="T7" fmla="*/ 17 h 270"/>
                <a:gd name="T8" fmla="*/ 2 w 153"/>
                <a:gd name="T9" fmla="*/ 17 h 270"/>
                <a:gd name="T10" fmla="*/ 2 w 153"/>
                <a:gd name="T11" fmla="*/ 17 h 270"/>
                <a:gd name="T12" fmla="*/ 2 w 153"/>
                <a:gd name="T13" fmla="*/ 17 h 270"/>
                <a:gd name="T14" fmla="*/ 0 w 153"/>
                <a:gd name="T15" fmla="*/ 17 h 270"/>
                <a:gd name="T16" fmla="*/ 2 w 153"/>
                <a:gd name="T17" fmla="*/ 16 h 270"/>
                <a:gd name="T18" fmla="*/ 2 w 153"/>
                <a:gd name="T19" fmla="*/ 16 h 270"/>
                <a:gd name="T20" fmla="*/ 2 w 153"/>
                <a:gd name="T21" fmla="*/ 14 h 270"/>
                <a:gd name="T22" fmla="*/ 2 w 153"/>
                <a:gd name="T23" fmla="*/ 14 h 270"/>
                <a:gd name="T24" fmla="*/ 2 w 153"/>
                <a:gd name="T25" fmla="*/ 14 h 270"/>
                <a:gd name="T26" fmla="*/ 3 w 153"/>
                <a:gd name="T27" fmla="*/ 12 h 270"/>
                <a:gd name="T28" fmla="*/ 4 w 153"/>
                <a:gd name="T29" fmla="*/ 11 h 270"/>
                <a:gd name="T30" fmla="*/ 5 w 153"/>
                <a:gd name="T31" fmla="*/ 8 h 270"/>
                <a:gd name="T32" fmla="*/ 6 w 153"/>
                <a:gd name="T33" fmla="*/ 6 h 270"/>
                <a:gd name="T34" fmla="*/ 6 w 153"/>
                <a:gd name="T35" fmla="*/ 5 h 270"/>
                <a:gd name="T36" fmla="*/ 8 w 153"/>
                <a:gd name="T37" fmla="*/ 2 h 270"/>
                <a:gd name="T38" fmla="*/ 8 w 153"/>
                <a:gd name="T39" fmla="*/ 2 h 270"/>
                <a:gd name="T40" fmla="*/ 8 w 153"/>
                <a:gd name="T41" fmla="*/ 0 h 270"/>
                <a:gd name="T42" fmla="*/ 8 w 153"/>
                <a:gd name="T43" fmla="*/ 2 h 270"/>
                <a:gd name="T44" fmla="*/ 9 w 153"/>
                <a:gd name="T45" fmla="*/ 2 h 270"/>
                <a:gd name="T46" fmla="*/ 8 w 153"/>
                <a:gd name="T47" fmla="*/ 2 h 270"/>
                <a:gd name="T48" fmla="*/ 8 w 153"/>
                <a:gd name="T49" fmla="*/ 2 h 270"/>
                <a:gd name="T50" fmla="*/ 8 w 153"/>
                <a:gd name="T51" fmla="*/ 3 h 270"/>
                <a:gd name="T52" fmla="*/ 8 w 153"/>
                <a:gd name="T53" fmla="*/ 5 h 270"/>
                <a:gd name="T54" fmla="*/ 6 w 153"/>
                <a:gd name="T55" fmla="*/ 6 h 270"/>
                <a:gd name="T56" fmla="*/ 6 w 153"/>
                <a:gd name="T57" fmla="*/ 6 h 270"/>
                <a:gd name="T58" fmla="*/ 6 w 153"/>
                <a:gd name="T59" fmla="*/ 7 h 270"/>
                <a:gd name="T60" fmla="*/ 6 w 153"/>
                <a:gd name="T61" fmla="*/ 8 h 270"/>
                <a:gd name="T62" fmla="*/ 6 w 153"/>
                <a:gd name="T63" fmla="*/ 8 h 2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270"/>
                <a:gd name="T98" fmla="*/ 153 w 153"/>
                <a:gd name="T99" fmla="*/ 270 h 2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270">
                  <a:moveTo>
                    <a:pt x="98" y="136"/>
                  </a:moveTo>
                  <a:lnTo>
                    <a:pt x="21" y="247"/>
                  </a:lnTo>
                  <a:lnTo>
                    <a:pt x="23" y="256"/>
                  </a:lnTo>
                  <a:lnTo>
                    <a:pt x="23" y="263"/>
                  </a:lnTo>
                  <a:lnTo>
                    <a:pt x="18" y="268"/>
                  </a:lnTo>
                  <a:lnTo>
                    <a:pt x="14" y="270"/>
                  </a:lnTo>
                  <a:lnTo>
                    <a:pt x="5" y="268"/>
                  </a:lnTo>
                  <a:lnTo>
                    <a:pt x="0" y="261"/>
                  </a:lnTo>
                  <a:lnTo>
                    <a:pt x="2" y="254"/>
                  </a:lnTo>
                  <a:lnTo>
                    <a:pt x="11" y="242"/>
                  </a:lnTo>
                  <a:lnTo>
                    <a:pt x="21" y="233"/>
                  </a:lnTo>
                  <a:lnTo>
                    <a:pt x="21" y="228"/>
                  </a:lnTo>
                  <a:lnTo>
                    <a:pt x="21" y="226"/>
                  </a:lnTo>
                  <a:lnTo>
                    <a:pt x="41" y="196"/>
                  </a:lnTo>
                  <a:lnTo>
                    <a:pt x="57" y="164"/>
                  </a:lnTo>
                  <a:lnTo>
                    <a:pt x="73" y="129"/>
                  </a:lnTo>
                  <a:lnTo>
                    <a:pt x="92" y="99"/>
                  </a:lnTo>
                  <a:lnTo>
                    <a:pt x="110" y="69"/>
                  </a:lnTo>
                  <a:lnTo>
                    <a:pt x="128" y="37"/>
                  </a:lnTo>
                  <a:lnTo>
                    <a:pt x="142" y="9"/>
                  </a:lnTo>
                  <a:lnTo>
                    <a:pt x="146" y="0"/>
                  </a:lnTo>
                  <a:lnTo>
                    <a:pt x="151" y="2"/>
                  </a:lnTo>
                  <a:lnTo>
                    <a:pt x="153" y="7"/>
                  </a:lnTo>
                  <a:lnTo>
                    <a:pt x="151" y="21"/>
                  </a:lnTo>
                  <a:lnTo>
                    <a:pt x="146" y="35"/>
                  </a:lnTo>
                  <a:lnTo>
                    <a:pt x="142" y="46"/>
                  </a:lnTo>
                  <a:lnTo>
                    <a:pt x="126" y="69"/>
                  </a:lnTo>
                  <a:lnTo>
                    <a:pt x="108" y="90"/>
                  </a:lnTo>
                  <a:lnTo>
                    <a:pt x="101" y="102"/>
                  </a:lnTo>
                  <a:lnTo>
                    <a:pt x="96" y="113"/>
                  </a:lnTo>
                  <a:lnTo>
                    <a:pt x="94" y="125"/>
                  </a:lnTo>
                  <a:lnTo>
                    <a:pt x="98" y="136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25" name="Freeform 359">
              <a:extLst>
                <a:ext uri="{FF2B5EF4-FFF2-40B4-BE49-F238E27FC236}">
                  <a16:creationId xmlns:a16="http://schemas.microsoft.com/office/drawing/2014/main" id="{F18A3C88-6E78-4C3B-A608-F3121775A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" y="4246"/>
              <a:ext cx="23" cy="28"/>
            </a:xfrm>
            <a:custGeom>
              <a:avLst/>
              <a:gdLst>
                <a:gd name="T0" fmla="*/ 2 w 30"/>
                <a:gd name="T1" fmla="*/ 2 h 37"/>
                <a:gd name="T2" fmla="*/ 2 w 30"/>
                <a:gd name="T3" fmla="*/ 2 h 37"/>
                <a:gd name="T4" fmla="*/ 2 w 30"/>
                <a:gd name="T5" fmla="*/ 2 h 37"/>
                <a:gd name="T6" fmla="*/ 0 w 30"/>
                <a:gd name="T7" fmla="*/ 2 h 37"/>
                <a:gd name="T8" fmla="*/ 2 w 30"/>
                <a:gd name="T9" fmla="*/ 0 h 37"/>
                <a:gd name="T10" fmla="*/ 2 w 30"/>
                <a:gd name="T11" fmla="*/ 0 h 37"/>
                <a:gd name="T12" fmla="*/ 2 w 30"/>
                <a:gd name="T13" fmla="*/ 2 h 37"/>
                <a:gd name="T14" fmla="*/ 2 w 30"/>
                <a:gd name="T15" fmla="*/ 2 h 37"/>
                <a:gd name="T16" fmla="*/ 2 w 30"/>
                <a:gd name="T17" fmla="*/ 2 h 37"/>
                <a:gd name="T18" fmla="*/ 2 w 30"/>
                <a:gd name="T19" fmla="*/ 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7"/>
                <a:gd name="T32" fmla="*/ 30 w 30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7">
                  <a:moveTo>
                    <a:pt x="12" y="34"/>
                  </a:moveTo>
                  <a:lnTo>
                    <a:pt x="7" y="27"/>
                  </a:lnTo>
                  <a:lnTo>
                    <a:pt x="3" y="16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30" y="20"/>
                  </a:lnTo>
                  <a:lnTo>
                    <a:pt x="23" y="32"/>
                  </a:lnTo>
                  <a:lnTo>
                    <a:pt x="19" y="37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26" name="Freeform 360">
              <a:extLst>
                <a:ext uri="{FF2B5EF4-FFF2-40B4-BE49-F238E27FC236}">
                  <a16:creationId xmlns:a16="http://schemas.microsoft.com/office/drawing/2014/main" id="{909AAF5A-E351-4504-89B7-951C33EE6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" y="4251"/>
              <a:ext cx="79" cy="127"/>
            </a:xfrm>
            <a:custGeom>
              <a:avLst/>
              <a:gdLst>
                <a:gd name="T0" fmla="*/ 4 w 105"/>
                <a:gd name="T1" fmla="*/ 8 h 168"/>
                <a:gd name="T2" fmla="*/ 0 w 105"/>
                <a:gd name="T3" fmla="*/ 11 h 168"/>
                <a:gd name="T4" fmla="*/ 5 w 105"/>
                <a:gd name="T5" fmla="*/ 4 h 168"/>
                <a:gd name="T6" fmla="*/ 5 w 105"/>
                <a:gd name="T7" fmla="*/ 4 h 168"/>
                <a:gd name="T8" fmla="*/ 6 w 105"/>
                <a:gd name="T9" fmla="*/ 2 h 168"/>
                <a:gd name="T10" fmla="*/ 6 w 105"/>
                <a:gd name="T11" fmla="*/ 0 h 168"/>
                <a:gd name="T12" fmla="*/ 6 w 105"/>
                <a:gd name="T13" fmla="*/ 2 h 168"/>
                <a:gd name="T14" fmla="*/ 6 w 105"/>
                <a:gd name="T15" fmla="*/ 2 h 168"/>
                <a:gd name="T16" fmla="*/ 6 w 105"/>
                <a:gd name="T17" fmla="*/ 2 h 168"/>
                <a:gd name="T18" fmla="*/ 6 w 105"/>
                <a:gd name="T19" fmla="*/ 2 h 168"/>
                <a:gd name="T20" fmla="*/ 6 w 105"/>
                <a:gd name="T21" fmla="*/ 4 h 168"/>
                <a:gd name="T22" fmla="*/ 5 w 105"/>
                <a:gd name="T23" fmla="*/ 5 h 168"/>
                <a:gd name="T24" fmla="*/ 4 w 105"/>
                <a:gd name="T25" fmla="*/ 6 h 168"/>
                <a:gd name="T26" fmla="*/ 4 w 105"/>
                <a:gd name="T27" fmla="*/ 8 h 1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"/>
                <a:gd name="T43" fmla="*/ 0 h 168"/>
                <a:gd name="T44" fmla="*/ 105 w 105"/>
                <a:gd name="T45" fmla="*/ 168 h 1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" h="168">
                  <a:moveTo>
                    <a:pt x="54" y="129"/>
                  </a:moveTo>
                  <a:lnTo>
                    <a:pt x="0" y="168"/>
                  </a:lnTo>
                  <a:lnTo>
                    <a:pt x="66" y="55"/>
                  </a:lnTo>
                  <a:lnTo>
                    <a:pt x="66" y="50"/>
                  </a:lnTo>
                  <a:lnTo>
                    <a:pt x="93" y="13"/>
                  </a:lnTo>
                  <a:lnTo>
                    <a:pt x="93" y="0"/>
                  </a:lnTo>
                  <a:lnTo>
                    <a:pt x="100" y="2"/>
                  </a:lnTo>
                  <a:lnTo>
                    <a:pt x="105" y="11"/>
                  </a:lnTo>
                  <a:lnTo>
                    <a:pt x="103" y="20"/>
                  </a:lnTo>
                  <a:lnTo>
                    <a:pt x="100" y="27"/>
                  </a:lnTo>
                  <a:lnTo>
                    <a:pt x="89" y="50"/>
                  </a:lnTo>
                  <a:lnTo>
                    <a:pt x="75" y="78"/>
                  </a:lnTo>
                  <a:lnTo>
                    <a:pt x="61" y="106"/>
                  </a:lnTo>
                  <a:lnTo>
                    <a:pt x="54" y="129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27" name="Freeform 361">
              <a:extLst>
                <a:ext uri="{FF2B5EF4-FFF2-40B4-BE49-F238E27FC236}">
                  <a16:creationId xmlns:a16="http://schemas.microsoft.com/office/drawing/2014/main" id="{95C11450-0BA2-4E98-A632-81AB6E4D8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6" y="4270"/>
              <a:ext cx="24" cy="29"/>
            </a:xfrm>
            <a:custGeom>
              <a:avLst/>
              <a:gdLst>
                <a:gd name="T0" fmla="*/ 2 w 32"/>
                <a:gd name="T1" fmla="*/ 2 h 39"/>
                <a:gd name="T2" fmla="*/ 0 w 32"/>
                <a:gd name="T3" fmla="*/ 1 h 39"/>
                <a:gd name="T4" fmla="*/ 2 w 32"/>
                <a:gd name="T5" fmla="*/ 1 h 39"/>
                <a:gd name="T6" fmla="*/ 2 w 32"/>
                <a:gd name="T7" fmla="*/ 1 h 39"/>
                <a:gd name="T8" fmla="*/ 2 w 32"/>
                <a:gd name="T9" fmla="*/ 1 h 39"/>
                <a:gd name="T10" fmla="*/ 2 w 32"/>
                <a:gd name="T11" fmla="*/ 0 h 39"/>
                <a:gd name="T12" fmla="*/ 2 w 32"/>
                <a:gd name="T13" fmla="*/ 1 h 39"/>
                <a:gd name="T14" fmla="*/ 2 w 32"/>
                <a:gd name="T15" fmla="*/ 2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39"/>
                <a:gd name="T26" fmla="*/ 32 w 32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39">
                  <a:moveTo>
                    <a:pt x="13" y="39"/>
                  </a:moveTo>
                  <a:lnTo>
                    <a:pt x="0" y="25"/>
                  </a:lnTo>
                  <a:lnTo>
                    <a:pt x="2" y="21"/>
                  </a:lnTo>
                  <a:lnTo>
                    <a:pt x="4" y="11"/>
                  </a:lnTo>
                  <a:lnTo>
                    <a:pt x="9" y="5"/>
                  </a:lnTo>
                  <a:lnTo>
                    <a:pt x="13" y="0"/>
                  </a:lnTo>
                  <a:lnTo>
                    <a:pt x="32" y="18"/>
                  </a:lnTo>
                  <a:lnTo>
                    <a:pt x="13" y="39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28" name="Freeform 362">
              <a:extLst>
                <a:ext uri="{FF2B5EF4-FFF2-40B4-BE49-F238E27FC236}">
                  <a16:creationId xmlns:a16="http://schemas.microsoft.com/office/drawing/2014/main" id="{C1AB0476-ADF3-4B37-9A21-74B54EB81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" y="4284"/>
              <a:ext cx="12" cy="15"/>
            </a:xfrm>
            <a:custGeom>
              <a:avLst/>
              <a:gdLst>
                <a:gd name="T0" fmla="*/ 2 w 16"/>
                <a:gd name="T1" fmla="*/ 1 h 21"/>
                <a:gd name="T2" fmla="*/ 0 w 16"/>
                <a:gd name="T3" fmla="*/ 1 h 21"/>
                <a:gd name="T4" fmla="*/ 0 w 16"/>
                <a:gd name="T5" fmla="*/ 1 h 21"/>
                <a:gd name="T6" fmla="*/ 2 w 16"/>
                <a:gd name="T7" fmla="*/ 0 h 21"/>
                <a:gd name="T8" fmla="*/ 2 w 16"/>
                <a:gd name="T9" fmla="*/ 0 h 21"/>
                <a:gd name="T10" fmla="*/ 2 w 16"/>
                <a:gd name="T11" fmla="*/ 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1"/>
                <a:gd name="T20" fmla="*/ 16 w 16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1">
                  <a:moveTo>
                    <a:pt x="16" y="12"/>
                  </a:moveTo>
                  <a:lnTo>
                    <a:pt x="0" y="21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12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29" name="Freeform 363">
              <a:extLst>
                <a:ext uri="{FF2B5EF4-FFF2-40B4-BE49-F238E27FC236}">
                  <a16:creationId xmlns:a16="http://schemas.microsoft.com/office/drawing/2014/main" id="{7C15AAF2-8E90-41F8-BC58-077556CC9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4293"/>
              <a:ext cx="481" cy="250"/>
            </a:xfrm>
            <a:custGeom>
              <a:avLst/>
              <a:gdLst>
                <a:gd name="T0" fmla="*/ 39 w 637"/>
                <a:gd name="T1" fmla="*/ 0 h 330"/>
                <a:gd name="T2" fmla="*/ 38 w 637"/>
                <a:gd name="T3" fmla="*/ 2 h 330"/>
                <a:gd name="T4" fmla="*/ 38 w 637"/>
                <a:gd name="T5" fmla="*/ 2 h 330"/>
                <a:gd name="T6" fmla="*/ 38 w 637"/>
                <a:gd name="T7" fmla="*/ 3 h 330"/>
                <a:gd name="T8" fmla="*/ 38 w 637"/>
                <a:gd name="T9" fmla="*/ 4 h 330"/>
                <a:gd name="T10" fmla="*/ 36 w 637"/>
                <a:gd name="T11" fmla="*/ 6 h 330"/>
                <a:gd name="T12" fmla="*/ 36 w 637"/>
                <a:gd name="T13" fmla="*/ 10 h 330"/>
                <a:gd name="T14" fmla="*/ 36 w 637"/>
                <a:gd name="T15" fmla="*/ 13 h 330"/>
                <a:gd name="T16" fmla="*/ 35 w 637"/>
                <a:gd name="T17" fmla="*/ 16 h 330"/>
                <a:gd name="T18" fmla="*/ 35 w 637"/>
                <a:gd name="T19" fmla="*/ 17 h 330"/>
                <a:gd name="T20" fmla="*/ 35 w 637"/>
                <a:gd name="T21" fmla="*/ 19 h 330"/>
                <a:gd name="T22" fmla="*/ 35 w 637"/>
                <a:gd name="T23" fmla="*/ 20 h 330"/>
                <a:gd name="T24" fmla="*/ 34 w 637"/>
                <a:gd name="T25" fmla="*/ 20 h 330"/>
                <a:gd name="T26" fmla="*/ 32 w 637"/>
                <a:gd name="T27" fmla="*/ 20 h 330"/>
                <a:gd name="T28" fmla="*/ 31 w 637"/>
                <a:gd name="T29" fmla="*/ 20 h 330"/>
                <a:gd name="T30" fmla="*/ 29 w 637"/>
                <a:gd name="T31" fmla="*/ 20 h 330"/>
                <a:gd name="T32" fmla="*/ 26 w 637"/>
                <a:gd name="T33" fmla="*/ 20 h 330"/>
                <a:gd name="T34" fmla="*/ 22 w 637"/>
                <a:gd name="T35" fmla="*/ 19 h 330"/>
                <a:gd name="T36" fmla="*/ 17 w 637"/>
                <a:gd name="T37" fmla="*/ 17 h 330"/>
                <a:gd name="T38" fmla="*/ 11 w 637"/>
                <a:gd name="T39" fmla="*/ 17 h 330"/>
                <a:gd name="T40" fmla="*/ 8 w 637"/>
                <a:gd name="T41" fmla="*/ 15 h 330"/>
                <a:gd name="T42" fmla="*/ 6 w 637"/>
                <a:gd name="T43" fmla="*/ 15 h 330"/>
                <a:gd name="T44" fmla="*/ 5 w 637"/>
                <a:gd name="T45" fmla="*/ 14 h 330"/>
                <a:gd name="T46" fmla="*/ 3 w 637"/>
                <a:gd name="T47" fmla="*/ 13 h 330"/>
                <a:gd name="T48" fmla="*/ 2 w 637"/>
                <a:gd name="T49" fmla="*/ 13 h 330"/>
                <a:gd name="T50" fmla="*/ 0 w 637"/>
                <a:gd name="T51" fmla="*/ 11 h 330"/>
                <a:gd name="T52" fmla="*/ 11 w 637"/>
                <a:gd name="T53" fmla="*/ 2 h 330"/>
                <a:gd name="T54" fmla="*/ 18 w 637"/>
                <a:gd name="T55" fmla="*/ 2 h 330"/>
                <a:gd name="T56" fmla="*/ 24 w 637"/>
                <a:gd name="T57" fmla="*/ 2 h 330"/>
                <a:gd name="T58" fmla="*/ 32 w 637"/>
                <a:gd name="T59" fmla="*/ 2 h 330"/>
                <a:gd name="T60" fmla="*/ 39 w 637"/>
                <a:gd name="T61" fmla="*/ 0 h 3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37"/>
                <a:gd name="T94" fmla="*/ 0 h 330"/>
                <a:gd name="T95" fmla="*/ 637 w 637"/>
                <a:gd name="T96" fmla="*/ 330 h 3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37" h="330">
                  <a:moveTo>
                    <a:pt x="637" y="0"/>
                  </a:moveTo>
                  <a:lnTo>
                    <a:pt x="632" y="9"/>
                  </a:lnTo>
                  <a:lnTo>
                    <a:pt x="630" y="23"/>
                  </a:lnTo>
                  <a:lnTo>
                    <a:pt x="625" y="39"/>
                  </a:lnTo>
                  <a:lnTo>
                    <a:pt x="621" y="60"/>
                  </a:lnTo>
                  <a:lnTo>
                    <a:pt x="611" y="106"/>
                  </a:lnTo>
                  <a:lnTo>
                    <a:pt x="602" y="159"/>
                  </a:lnTo>
                  <a:lnTo>
                    <a:pt x="593" y="212"/>
                  </a:lnTo>
                  <a:lnTo>
                    <a:pt x="589" y="261"/>
                  </a:lnTo>
                  <a:lnTo>
                    <a:pt x="584" y="282"/>
                  </a:lnTo>
                  <a:lnTo>
                    <a:pt x="582" y="302"/>
                  </a:lnTo>
                  <a:lnTo>
                    <a:pt x="579" y="316"/>
                  </a:lnTo>
                  <a:lnTo>
                    <a:pt x="577" y="330"/>
                  </a:lnTo>
                  <a:lnTo>
                    <a:pt x="550" y="330"/>
                  </a:lnTo>
                  <a:lnTo>
                    <a:pt x="518" y="328"/>
                  </a:lnTo>
                  <a:lnTo>
                    <a:pt x="481" y="323"/>
                  </a:lnTo>
                  <a:lnTo>
                    <a:pt x="442" y="319"/>
                  </a:lnTo>
                  <a:lnTo>
                    <a:pt x="357" y="305"/>
                  </a:lnTo>
                  <a:lnTo>
                    <a:pt x="270" y="286"/>
                  </a:lnTo>
                  <a:lnTo>
                    <a:pt x="186" y="265"/>
                  </a:lnTo>
                  <a:lnTo>
                    <a:pt x="147" y="254"/>
                  </a:lnTo>
                  <a:lnTo>
                    <a:pt x="110" y="240"/>
                  </a:lnTo>
                  <a:lnTo>
                    <a:pt x="76" y="229"/>
                  </a:lnTo>
                  <a:lnTo>
                    <a:pt x="46" y="215"/>
                  </a:lnTo>
                  <a:lnTo>
                    <a:pt x="21" y="203"/>
                  </a:lnTo>
                  <a:lnTo>
                    <a:pt x="0" y="189"/>
                  </a:lnTo>
                  <a:lnTo>
                    <a:pt x="183" y="14"/>
                  </a:lnTo>
                  <a:lnTo>
                    <a:pt x="296" y="18"/>
                  </a:lnTo>
                  <a:lnTo>
                    <a:pt x="412" y="18"/>
                  </a:lnTo>
                  <a:lnTo>
                    <a:pt x="527" y="12"/>
                  </a:lnTo>
                  <a:lnTo>
                    <a:pt x="637" y="0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30" name="Freeform 364">
              <a:extLst>
                <a:ext uri="{FF2B5EF4-FFF2-40B4-BE49-F238E27FC236}">
                  <a16:creationId xmlns:a16="http://schemas.microsoft.com/office/drawing/2014/main" id="{172D98B5-CBA4-4C78-ACE1-87E3A7DEA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8" y="4293"/>
              <a:ext cx="79" cy="232"/>
            </a:xfrm>
            <a:custGeom>
              <a:avLst/>
              <a:gdLst>
                <a:gd name="T0" fmla="*/ 2 w 105"/>
                <a:gd name="T1" fmla="*/ 2 h 307"/>
                <a:gd name="T2" fmla="*/ 2 w 105"/>
                <a:gd name="T3" fmla="*/ 2 h 307"/>
                <a:gd name="T4" fmla="*/ 3 w 105"/>
                <a:gd name="T5" fmla="*/ 5 h 307"/>
                <a:gd name="T6" fmla="*/ 5 w 105"/>
                <a:gd name="T7" fmla="*/ 8 h 307"/>
                <a:gd name="T8" fmla="*/ 5 w 105"/>
                <a:gd name="T9" fmla="*/ 14 h 307"/>
                <a:gd name="T10" fmla="*/ 6 w 105"/>
                <a:gd name="T11" fmla="*/ 15 h 307"/>
                <a:gd name="T12" fmla="*/ 6 w 105"/>
                <a:gd name="T13" fmla="*/ 17 h 307"/>
                <a:gd name="T14" fmla="*/ 6 w 105"/>
                <a:gd name="T15" fmla="*/ 18 h 307"/>
                <a:gd name="T16" fmla="*/ 6 w 105"/>
                <a:gd name="T17" fmla="*/ 18 h 307"/>
                <a:gd name="T18" fmla="*/ 6 w 105"/>
                <a:gd name="T19" fmla="*/ 18 h 307"/>
                <a:gd name="T20" fmla="*/ 6 w 105"/>
                <a:gd name="T21" fmla="*/ 18 h 307"/>
                <a:gd name="T22" fmla="*/ 6 w 105"/>
                <a:gd name="T23" fmla="*/ 18 h 307"/>
                <a:gd name="T24" fmla="*/ 5 w 105"/>
                <a:gd name="T25" fmla="*/ 17 h 307"/>
                <a:gd name="T26" fmla="*/ 5 w 105"/>
                <a:gd name="T27" fmla="*/ 16 h 307"/>
                <a:gd name="T28" fmla="*/ 5 w 105"/>
                <a:gd name="T29" fmla="*/ 15 h 307"/>
                <a:gd name="T30" fmla="*/ 4 w 105"/>
                <a:gd name="T31" fmla="*/ 13 h 307"/>
                <a:gd name="T32" fmla="*/ 3 w 105"/>
                <a:gd name="T33" fmla="*/ 11 h 307"/>
                <a:gd name="T34" fmla="*/ 2 w 105"/>
                <a:gd name="T35" fmla="*/ 8 h 307"/>
                <a:gd name="T36" fmla="*/ 2 w 105"/>
                <a:gd name="T37" fmla="*/ 5 h 307"/>
                <a:gd name="T38" fmla="*/ 2 w 105"/>
                <a:gd name="T39" fmla="*/ 5 h 307"/>
                <a:gd name="T40" fmla="*/ 0 w 105"/>
                <a:gd name="T41" fmla="*/ 2 h 307"/>
                <a:gd name="T42" fmla="*/ 0 w 105"/>
                <a:gd name="T43" fmla="*/ 2 h 307"/>
                <a:gd name="T44" fmla="*/ 2 w 105"/>
                <a:gd name="T45" fmla="*/ 0 h 307"/>
                <a:gd name="T46" fmla="*/ 2 w 105"/>
                <a:gd name="T47" fmla="*/ 2 h 307"/>
                <a:gd name="T48" fmla="*/ 2 w 105"/>
                <a:gd name="T49" fmla="*/ 2 h 3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5"/>
                <a:gd name="T76" fmla="*/ 0 h 307"/>
                <a:gd name="T77" fmla="*/ 105 w 105"/>
                <a:gd name="T78" fmla="*/ 307 h 3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5" h="307">
                  <a:moveTo>
                    <a:pt x="14" y="5"/>
                  </a:moveTo>
                  <a:lnTo>
                    <a:pt x="27" y="35"/>
                  </a:lnTo>
                  <a:lnTo>
                    <a:pt x="41" y="69"/>
                  </a:lnTo>
                  <a:lnTo>
                    <a:pt x="66" y="145"/>
                  </a:lnTo>
                  <a:lnTo>
                    <a:pt x="87" y="222"/>
                  </a:lnTo>
                  <a:lnTo>
                    <a:pt x="96" y="256"/>
                  </a:lnTo>
                  <a:lnTo>
                    <a:pt x="103" y="289"/>
                  </a:lnTo>
                  <a:lnTo>
                    <a:pt x="105" y="298"/>
                  </a:lnTo>
                  <a:lnTo>
                    <a:pt x="105" y="302"/>
                  </a:lnTo>
                  <a:lnTo>
                    <a:pt x="103" y="307"/>
                  </a:lnTo>
                  <a:lnTo>
                    <a:pt x="98" y="305"/>
                  </a:lnTo>
                  <a:lnTo>
                    <a:pt x="92" y="298"/>
                  </a:lnTo>
                  <a:lnTo>
                    <a:pt x="80" y="275"/>
                  </a:lnTo>
                  <a:lnTo>
                    <a:pt x="73" y="265"/>
                  </a:lnTo>
                  <a:lnTo>
                    <a:pt x="71" y="256"/>
                  </a:lnTo>
                  <a:lnTo>
                    <a:pt x="60" y="215"/>
                  </a:lnTo>
                  <a:lnTo>
                    <a:pt x="44" y="168"/>
                  </a:lnTo>
                  <a:lnTo>
                    <a:pt x="32" y="125"/>
                  </a:lnTo>
                  <a:lnTo>
                    <a:pt x="21" y="85"/>
                  </a:lnTo>
                  <a:lnTo>
                    <a:pt x="21" y="78"/>
                  </a:lnTo>
                  <a:lnTo>
                    <a:pt x="0" y="9"/>
                  </a:lnTo>
                  <a:lnTo>
                    <a:pt x="0" y="5"/>
                  </a:lnTo>
                  <a:lnTo>
                    <a:pt x="5" y="0"/>
                  </a:lnTo>
                  <a:lnTo>
                    <a:pt x="9" y="2"/>
                  </a:lnTo>
                  <a:lnTo>
                    <a:pt x="14" y="5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31" name="Freeform 365">
              <a:extLst>
                <a:ext uri="{FF2B5EF4-FFF2-40B4-BE49-F238E27FC236}">
                  <a16:creationId xmlns:a16="http://schemas.microsoft.com/office/drawing/2014/main" id="{95E55560-6C68-4088-BCA0-4D456515B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9" y="4299"/>
              <a:ext cx="37" cy="53"/>
            </a:xfrm>
            <a:custGeom>
              <a:avLst/>
              <a:gdLst>
                <a:gd name="T0" fmla="*/ 4 w 48"/>
                <a:gd name="T1" fmla="*/ 2 h 69"/>
                <a:gd name="T2" fmla="*/ 2 w 48"/>
                <a:gd name="T3" fmla="*/ 3 h 69"/>
                <a:gd name="T4" fmla="*/ 2 w 48"/>
                <a:gd name="T5" fmla="*/ 5 h 69"/>
                <a:gd name="T6" fmla="*/ 2 w 48"/>
                <a:gd name="T7" fmla="*/ 5 h 69"/>
                <a:gd name="T8" fmla="*/ 0 w 48"/>
                <a:gd name="T9" fmla="*/ 5 h 69"/>
                <a:gd name="T10" fmla="*/ 0 w 48"/>
                <a:gd name="T11" fmla="*/ 5 h 69"/>
                <a:gd name="T12" fmla="*/ 2 w 48"/>
                <a:gd name="T13" fmla="*/ 4 h 69"/>
                <a:gd name="T14" fmla="*/ 2 w 48"/>
                <a:gd name="T15" fmla="*/ 0 h 69"/>
                <a:gd name="T16" fmla="*/ 3 w 48"/>
                <a:gd name="T17" fmla="*/ 2 h 69"/>
                <a:gd name="T18" fmla="*/ 4 w 48"/>
                <a:gd name="T19" fmla="*/ 2 h 69"/>
                <a:gd name="T20" fmla="*/ 4 w 48"/>
                <a:gd name="T21" fmla="*/ 2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69"/>
                <a:gd name="T35" fmla="*/ 48 w 48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69">
                  <a:moveTo>
                    <a:pt x="48" y="19"/>
                  </a:moveTo>
                  <a:lnTo>
                    <a:pt x="25" y="39"/>
                  </a:lnTo>
                  <a:lnTo>
                    <a:pt x="7" y="63"/>
                  </a:lnTo>
                  <a:lnTo>
                    <a:pt x="2" y="67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9" y="51"/>
                  </a:lnTo>
                  <a:lnTo>
                    <a:pt x="34" y="0"/>
                  </a:lnTo>
                  <a:lnTo>
                    <a:pt x="45" y="7"/>
                  </a:lnTo>
                  <a:lnTo>
                    <a:pt x="48" y="12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32" name="Freeform 366">
              <a:extLst>
                <a:ext uri="{FF2B5EF4-FFF2-40B4-BE49-F238E27FC236}">
                  <a16:creationId xmlns:a16="http://schemas.microsoft.com/office/drawing/2014/main" id="{3316EC87-6C01-4887-BA47-9A4D89BB9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" y="4315"/>
              <a:ext cx="64" cy="201"/>
            </a:xfrm>
            <a:custGeom>
              <a:avLst/>
              <a:gdLst>
                <a:gd name="T0" fmla="*/ 2 w 84"/>
                <a:gd name="T1" fmla="*/ 2 h 265"/>
                <a:gd name="T2" fmla="*/ 2 w 84"/>
                <a:gd name="T3" fmla="*/ 5 h 265"/>
                <a:gd name="T4" fmla="*/ 4 w 84"/>
                <a:gd name="T5" fmla="*/ 8 h 265"/>
                <a:gd name="T6" fmla="*/ 5 w 84"/>
                <a:gd name="T7" fmla="*/ 13 h 265"/>
                <a:gd name="T8" fmla="*/ 5 w 84"/>
                <a:gd name="T9" fmla="*/ 17 h 265"/>
                <a:gd name="T10" fmla="*/ 5 w 84"/>
                <a:gd name="T11" fmla="*/ 17 h 265"/>
                <a:gd name="T12" fmla="*/ 5 w 84"/>
                <a:gd name="T13" fmla="*/ 17 h 265"/>
                <a:gd name="T14" fmla="*/ 5 w 84"/>
                <a:gd name="T15" fmla="*/ 16 h 265"/>
                <a:gd name="T16" fmla="*/ 5 w 84"/>
                <a:gd name="T17" fmla="*/ 15 h 265"/>
                <a:gd name="T18" fmla="*/ 5 w 84"/>
                <a:gd name="T19" fmla="*/ 14 h 265"/>
                <a:gd name="T20" fmla="*/ 5 w 84"/>
                <a:gd name="T21" fmla="*/ 14 h 265"/>
                <a:gd name="T22" fmla="*/ 2 w 84"/>
                <a:gd name="T23" fmla="*/ 6 h 265"/>
                <a:gd name="T24" fmla="*/ 0 w 84"/>
                <a:gd name="T25" fmla="*/ 0 h 265"/>
                <a:gd name="T26" fmla="*/ 2 w 84"/>
                <a:gd name="T27" fmla="*/ 2 h 2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265"/>
                <a:gd name="T44" fmla="*/ 84 w 84"/>
                <a:gd name="T45" fmla="*/ 265 h 2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265">
                  <a:moveTo>
                    <a:pt x="18" y="16"/>
                  </a:moveTo>
                  <a:lnTo>
                    <a:pt x="34" y="78"/>
                  </a:lnTo>
                  <a:lnTo>
                    <a:pt x="52" y="138"/>
                  </a:lnTo>
                  <a:lnTo>
                    <a:pt x="73" y="201"/>
                  </a:lnTo>
                  <a:lnTo>
                    <a:pt x="84" y="263"/>
                  </a:lnTo>
                  <a:lnTo>
                    <a:pt x="84" y="265"/>
                  </a:lnTo>
                  <a:lnTo>
                    <a:pt x="82" y="259"/>
                  </a:lnTo>
                  <a:lnTo>
                    <a:pt x="80" y="252"/>
                  </a:lnTo>
                  <a:lnTo>
                    <a:pt x="73" y="231"/>
                  </a:lnTo>
                  <a:lnTo>
                    <a:pt x="68" y="212"/>
                  </a:lnTo>
                  <a:lnTo>
                    <a:pt x="27" y="88"/>
                  </a:lnTo>
                  <a:lnTo>
                    <a:pt x="0" y="0"/>
                  </a:lnTo>
                  <a:lnTo>
                    <a:pt x="18" y="16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33" name="Freeform 367">
              <a:extLst>
                <a:ext uri="{FF2B5EF4-FFF2-40B4-BE49-F238E27FC236}">
                  <a16:creationId xmlns:a16="http://schemas.microsoft.com/office/drawing/2014/main" id="{7B39CC10-0E30-4742-9D7C-96E3CA22C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" y="4338"/>
              <a:ext cx="89" cy="174"/>
            </a:xfrm>
            <a:custGeom>
              <a:avLst/>
              <a:gdLst>
                <a:gd name="T0" fmla="*/ 5 w 117"/>
                <a:gd name="T1" fmla="*/ 14 h 229"/>
                <a:gd name="T2" fmla="*/ 6 w 117"/>
                <a:gd name="T3" fmla="*/ 14 h 229"/>
                <a:gd name="T4" fmla="*/ 6 w 117"/>
                <a:gd name="T5" fmla="*/ 14 h 229"/>
                <a:gd name="T6" fmla="*/ 6 w 117"/>
                <a:gd name="T7" fmla="*/ 14 h 229"/>
                <a:gd name="T8" fmla="*/ 6 w 117"/>
                <a:gd name="T9" fmla="*/ 14 h 229"/>
                <a:gd name="T10" fmla="*/ 6 w 117"/>
                <a:gd name="T11" fmla="*/ 13 h 229"/>
                <a:gd name="T12" fmla="*/ 6 w 117"/>
                <a:gd name="T13" fmla="*/ 12 h 229"/>
                <a:gd name="T14" fmla="*/ 5 w 117"/>
                <a:gd name="T15" fmla="*/ 8 h 229"/>
                <a:gd name="T16" fmla="*/ 5 w 117"/>
                <a:gd name="T17" fmla="*/ 7 h 229"/>
                <a:gd name="T18" fmla="*/ 5 w 117"/>
                <a:gd name="T19" fmla="*/ 6 h 229"/>
                <a:gd name="T20" fmla="*/ 3 w 117"/>
                <a:gd name="T21" fmla="*/ 2 h 229"/>
                <a:gd name="T22" fmla="*/ 3 w 117"/>
                <a:gd name="T23" fmla="*/ 2 h 229"/>
                <a:gd name="T24" fmla="*/ 4 w 117"/>
                <a:gd name="T25" fmla="*/ 2 h 229"/>
                <a:gd name="T26" fmla="*/ 5 w 117"/>
                <a:gd name="T27" fmla="*/ 4 h 229"/>
                <a:gd name="T28" fmla="*/ 5 w 117"/>
                <a:gd name="T29" fmla="*/ 5 h 229"/>
                <a:gd name="T30" fmla="*/ 6 w 117"/>
                <a:gd name="T31" fmla="*/ 7 h 229"/>
                <a:gd name="T32" fmla="*/ 7 w 117"/>
                <a:gd name="T33" fmla="*/ 11 h 229"/>
                <a:gd name="T34" fmla="*/ 7 w 117"/>
                <a:gd name="T35" fmla="*/ 12 h 229"/>
                <a:gd name="T36" fmla="*/ 8 w 117"/>
                <a:gd name="T37" fmla="*/ 14 h 229"/>
                <a:gd name="T38" fmla="*/ 6 w 117"/>
                <a:gd name="T39" fmla="*/ 14 h 229"/>
                <a:gd name="T40" fmla="*/ 6 w 117"/>
                <a:gd name="T41" fmla="*/ 14 h 229"/>
                <a:gd name="T42" fmla="*/ 5 w 117"/>
                <a:gd name="T43" fmla="*/ 14 h 229"/>
                <a:gd name="T44" fmla="*/ 4 w 117"/>
                <a:gd name="T45" fmla="*/ 14 h 229"/>
                <a:gd name="T46" fmla="*/ 4 w 117"/>
                <a:gd name="T47" fmla="*/ 11 h 229"/>
                <a:gd name="T48" fmla="*/ 2 w 117"/>
                <a:gd name="T49" fmla="*/ 8 h 229"/>
                <a:gd name="T50" fmla="*/ 2 w 117"/>
                <a:gd name="T51" fmla="*/ 5 h 229"/>
                <a:gd name="T52" fmla="*/ 2 w 117"/>
                <a:gd name="T53" fmla="*/ 2 h 229"/>
                <a:gd name="T54" fmla="*/ 0 w 117"/>
                <a:gd name="T55" fmla="*/ 2 h 229"/>
                <a:gd name="T56" fmla="*/ 0 w 117"/>
                <a:gd name="T57" fmla="*/ 2 h 229"/>
                <a:gd name="T58" fmla="*/ 0 w 117"/>
                <a:gd name="T59" fmla="*/ 0 h 229"/>
                <a:gd name="T60" fmla="*/ 2 w 117"/>
                <a:gd name="T61" fmla="*/ 2 h 229"/>
                <a:gd name="T62" fmla="*/ 2 w 117"/>
                <a:gd name="T63" fmla="*/ 2 h 229"/>
                <a:gd name="T64" fmla="*/ 2 w 117"/>
                <a:gd name="T65" fmla="*/ 2 h 229"/>
                <a:gd name="T66" fmla="*/ 2 w 117"/>
                <a:gd name="T67" fmla="*/ 3 h 229"/>
                <a:gd name="T68" fmla="*/ 3 w 117"/>
                <a:gd name="T69" fmla="*/ 6 h 229"/>
                <a:gd name="T70" fmla="*/ 3 w 117"/>
                <a:gd name="T71" fmla="*/ 7 h 229"/>
                <a:gd name="T72" fmla="*/ 4 w 117"/>
                <a:gd name="T73" fmla="*/ 8 h 229"/>
                <a:gd name="T74" fmla="*/ 4 w 117"/>
                <a:gd name="T75" fmla="*/ 8 h 229"/>
                <a:gd name="T76" fmla="*/ 5 w 117"/>
                <a:gd name="T77" fmla="*/ 14 h 2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7"/>
                <a:gd name="T118" fmla="*/ 0 h 229"/>
                <a:gd name="T119" fmla="*/ 117 w 117"/>
                <a:gd name="T120" fmla="*/ 229 h 2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7" h="229">
                  <a:moveTo>
                    <a:pt x="85" y="210"/>
                  </a:moveTo>
                  <a:lnTo>
                    <a:pt x="87" y="215"/>
                  </a:lnTo>
                  <a:lnTo>
                    <a:pt x="90" y="217"/>
                  </a:lnTo>
                  <a:lnTo>
                    <a:pt x="92" y="217"/>
                  </a:lnTo>
                  <a:lnTo>
                    <a:pt x="92" y="212"/>
                  </a:lnTo>
                  <a:lnTo>
                    <a:pt x="90" y="199"/>
                  </a:lnTo>
                  <a:lnTo>
                    <a:pt x="87" y="180"/>
                  </a:lnTo>
                  <a:lnTo>
                    <a:pt x="78" y="136"/>
                  </a:lnTo>
                  <a:lnTo>
                    <a:pt x="71" y="113"/>
                  </a:lnTo>
                  <a:lnTo>
                    <a:pt x="67" y="97"/>
                  </a:lnTo>
                  <a:lnTo>
                    <a:pt x="44" y="25"/>
                  </a:lnTo>
                  <a:lnTo>
                    <a:pt x="48" y="28"/>
                  </a:lnTo>
                  <a:lnTo>
                    <a:pt x="55" y="32"/>
                  </a:lnTo>
                  <a:lnTo>
                    <a:pt x="67" y="51"/>
                  </a:lnTo>
                  <a:lnTo>
                    <a:pt x="78" y="74"/>
                  </a:lnTo>
                  <a:lnTo>
                    <a:pt x="87" y="104"/>
                  </a:lnTo>
                  <a:lnTo>
                    <a:pt x="106" y="164"/>
                  </a:lnTo>
                  <a:lnTo>
                    <a:pt x="112" y="192"/>
                  </a:lnTo>
                  <a:lnTo>
                    <a:pt x="117" y="210"/>
                  </a:lnTo>
                  <a:lnTo>
                    <a:pt x="103" y="217"/>
                  </a:lnTo>
                  <a:lnTo>
                    <a:pt x="90" y="224"/>
                  </a:lnTo>
                  <a:lnTo>
                    <a:pt x="74" y="229"/>
                  </a:lnTo>
                  <a:lnTo>
                    <a:pt x="62" y="229"/>
                  </a:lnTo>
                  <a:lnTo>
                    <a:pt x="51" y="178"/>
                  </a:lnTo>
                  <a:lnTo>
                    <a:pt x="37" y="122"/>
                  </a:lnTo>
                  <a:lnTo>
                    <a:pt x="19" y="67"/>
                  </a:lnTo>
                  <a:lnTo>
                    <a:pt x="5" y="16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9"/>
                  </a:lnTo>
                  <a:lnTo>
                    <a:pt x="9" y="16"/>
                  </a:lnTo>
                  <a:lnTo>
                    <a:pt x="19" y="39"/>
                  </a:lnTo>
                  <a:lnTo>
                    <a:pt x="41" y="92"/>
                  </a:lnTo>
                  <a:lnTo>
                    <a:pt x="48" y="113"/>
                  </a:lnTo>
                  <a:lnTo>
                    <a:pt x="51" y="120"/>
                  </a:lnTo>
                  <a:lnTo>
                    <a:pt x="53" y="125"/>
                  </a:lnTo>
                  <a:lnTo>
                    <a:pt x="85" y="21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34" name="Freeform 368">
              <a:extLst>
                <a:ext uri="{FF2B5EF4-FFF2-40B4-BE49-F238E27FC236}">
                  <a16:creationId xmlns:a16="http://schemas.microsoft.com/office/drawing/2014/main" id="{DBEC0065-5C87-4448-9D8C-126DA50F1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5" y="4338"/>
              <a:ext cx="61" cy="187"/>
            </a:xfrm>
            <a:custGeom>
              <a:avLst/>
              <a:gdLst>
                <a:gd name="T0" fmla="*/ 1 w 82"/>
                <a:gd name="T1" fmla="*/ 0 h 247"/>
                <a:gd name="T2" fmla="*/ 1 w 82"/>
                <a:gd name="T3" fmla="*/ 2 h 247"/>
                <a:gd name="T4" fmla="*/ 1 w 82"/>
                <a:gd name="T5" fmla="*/ 3 h 247"/>
                <a:gd name="T6" fmla="*/ 3 w 82"/>
                <a:gd name="T7" fmla="*/ 6 h 247"/>
                <a:gd name="T8" fmla="*/ 3 w 82"/>
                <a:gd name="T9" fmla="*/ 11 h 247"/>
                <a:gd name="T10" fmla="*/ 4 w 82"/>
                <a:gd name="T11" fmla="*/ 13 h 247"/>
                <a:gd name="T12" fmla="*/ 4 w 82"/>
                <a:gd name="T13" fmla="*/ 14 h 247"/>
                <a:gd name="T14" fmla="*/ 4 w 82"/>
                <a:gd name="T15" fmla="*/ 15 h 247"/>
                <a:gd name="T16" fmla="*/ 4 w 82"/>
                <a:gd name="T17" fmla="*/ 15 h 247"/>
                <a:gd name="T18" fmla="*/ 4 w 82"/>
                <a:gd name="T19" fmla="*/ 15 h 247"/>
                <a:gd name="T20" fmla="*/ 4 w 82"/>
                <a:gd name="T21" fmla="*/ 14 h 247"/>
                <a:gd name="T22" fmla="*/ 4 w 82"/>
                <a:gd name="T23" fmla="*/ 14 h 247"/>
                <a:gd name="T24" fmla="*/ 3 w 82"/>
                <a:gd name="T25" fmla="*/ 13 h 247"/>
                <a:gd name="T26" fmla="*/ 3 w 82"/>
                <a:gd name="T27" fmla="*/ 10 h 247"/>
                <a:gd name="T28" fmla="*/ 1 w 82"/>
                <a:gd name="T29" fmla="*/ 6 h 247"/>
                <a:gd name="T30" fmla="*/ 1 w 82"/>
                <a:gd name="T31" fmla="*/ 4 h 247"/>
                <a:gd name="T32" fmla="*/ 1 w 82"/>
                <a:gd name="T33" fmla="*/ 3 h 247"/>
                <a:gd name="T34" fmla="*/ 1 w 82"/>
                <a:gd name="T35" fmla="*/ 2 h 247"/>
                <a:gd name="T36" fmla="*/ 1 w 82"/>
                <a:gd name="T37" fmla="*/ 2 h 247"/>
                <a:gd name="T38" fmla="*/ 0 w 82"/>
                <a:gd name="T39" fmla="*/ 2 h 247"/>
                <a:gd name="T40" fmla="*/ 0 w 82"/>
                <a:gd name="T41" fmla="*/ 0 h 247"/>
                <a:gd name="T42" fmla="*/ 1 w 82"/>
                <a:gd name="T43" fmla="*/ 0 h 2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247"/>
                <a:gd name="T68" fmla="*/ 82 w 82"/>
                <a:gd name="T69" fmla="*/ 247 h 2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247">
                  <a:moveTo>
                    <a:pt x="9" y="0"/>
                  </a:moveTo>
                  <a:lnTo>
                    <a:pt x="20" y="21"/>
                  </a:lnTo>
                  <a:lnTo>
                    <a:pt x="32" y="46"/>
                  </a:lnTo>
                  <a:lnTo>
                    <a:pt x="50" y="108"/>
                  </a:lnTo>
                  <a:lnTo>
                    <a:pt x="66" y="173"/>
                  </a:lnTo>
                  <a:lnTo>
                    <a:pt x="73" y="203"/>
                  </a:lnTo>
                  <a:lnTo>
                    <a:pt x="80" y="229"/>
                  </a:lnTo>
                  <a:lnTo>
                    <a:pt x="82" y="242"/>
                  </a:lnTo>
                  <a:lnTo>
                    <a:pt x="82" y="247"/>
                  </a:lnTo>
                  <a:lnTo>
                    <a:pt x="82" y="245"/>
                  </a:lnTo>
                  <a:lnTo>
                    <a:pt x="78" y="235"/>
                  </a:lnTo>
                  <a:lnTo>
                    <a:pt x="73" y="222"/>
                  </a:lnTo>
                  <a:lnTo>
                    <a:pt x="66" y="203"/>
                  </a:lnTo>
                  <a:lnTo>
                    <a:pt x="50" y="157"/>
                  </a:lnTo>
                  <a:lnTo>
                    <a:pt x="32" y="108"/>
                  </a:lnTo>
                  <a:lnTo>
                    <a:pt x="18" y="62"/>
                  </a:lnTo>
                  <a:lnTo>
                    <a:pt x="11" y="42"/>
                  </a:lnTo>
                  <a:lnTo>
                    <a:pt x="7" y="2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35" name="Freeform 369">
              <a:extLst>
                <a:ext uri="{FF2B5EF4-FFF2-40B4-BE49-F238E27FC236}">
                  <a16:creationId xmlns:a16="http://schemas.microsoft.com/office/drawing/2014/main" id="{E188F2EB-EFD3-47E1-A7F5-AA588D333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4375"/>
              <a:ext cx="50" cy="161"/>
            </a:xfrm>
            <a:custGeom>
              <a:avLst/>
              <a:gdLst>
                <a:gd name="T0" fmla="*/ 4 w 66"/>
                <a:gd name="T1" fmla="*/ 8 h 213"/>
                <a:gd name="T2" fmla="*/ 4 w 66"/>
                <a:gd name="T3" fmla="*/ 11 h 213"/>
                <a:gd name="T4" fmla="*/ 5 w 66"/>
                <a:gd name="T5" fmla="*/ 13 h 213"/>
                <a:gd name="T6" fmla="*/ 4 w 66"/>
                <a:gd name="T7" fmla="*/ 13 h 213"/>
                <a:gd name="T8" fmla="*/ 4 w 66"/>
                <a:gd name="T9" fmla="*/ 13 h 213"/>
                <a:gd name="T10" fmla="*/ 4 w 66"/>
                <a:gd name="T11" fmla="*/ 13 h 213"/>
                <a:gd name="T12" fmla="*/ 4 w 66"/>
                <a:gd name="T13" fmla="*/ 11 h 213"/>
                <a:gd name="T14" fmla="*/ 3 w 66"/>
                <a:gd name="T15" fmla="*/ 11 h 213"/>
                <a:gd name="T16" fmla="*/ 2 w 66"/>
                <a:gd name="T17" fmla="*/ 8 h 213"/>
                <a:gd name="T18" fmla="*/ 2 w 66"/>
                <a:gd name="T19" fmla="*/ 8 h 213"/>
                <a:gd name="T20" fmla="*/ 2 w 66"/>
                <a:gd name="T21" fmla="*/ 6 h 213"/>
                <a:gd name="T22" fmla="*/ 2 w 66"/>
                <a:gd name="T23" fmla="*/ 5 h 213"/>
                <a:gd name="T24" fmla="*/ 2 w 66"/>
                <a:gd name="T25" fmla="*/ 4 h 213"/>
                <a:gd name="T26" fmla="*/ 2 w 66"/>
                <a:gd name="T27" fmla="*/ 4 h 213"/>
                <a:gd name="T28" fmla="*/ 0 w 66"/>
                <a:gd name="T29" fmla="*/ 2 h 213"/>
                <a:gd name="T30" fmla="*/ 0 w 66"/>
                <a:gd name="T31" fmla="*/ 2 h 213"/>
                <a:gd name="T32" fmla="*/ 0 w 66"/>
                <a:gd name="T33" fmla="*/ 2 h 213"/>
                <a:gd name="T34" fmla="*/ 0 w 66"/>
                <a:gd name="T35" fmla="*/ 2 h 213"/>
                <a:gd name="T36" fmla="*/ 2 w 66"/>
                <a:gd name="T37" fmla="*/ 0 h 213"/>
                <a:gd name="T38" fmla="*/ 2 w 66"/>
                <a:gd name="T39" fmla="*/ 0 h 213"/>
                <a:gd name="T40" fmla="*/ 2 w 66"/>
                <a:gd name="T41" fmla="*/ 2 h 213"/>
                <a:gd name="T42" fmla="*/ 2 w 66"/>
                <a:gd name="T43" fmla="*/ 2 h 213"/>
                <a:gd name="T44" fmla="*/ 2 w 66"/>
                <a:gd name="T45" fmla="*/ 4 h 213"/>
                <a:gd name="T46" fmla="*/ 2 w 66"/>
                <a:gd name="T47" fmla="*/ 5 h 213"/>
                <a:gd name="T48" fmla="*/ 2 w 66"/>
                <a:gd name="T49" fmla="*/ 6 h 213"/>
                <a:gd name="T50" fmla="*/ 3 w 66"/>
                <a:gd name="T51" fmla="*/ 8 h 213"/>
                <a:gd name="T52" fmla="*/ 4 w 66"/>
                <a:gd name="T53" fmla="*/ 8 h 213"/>
                <a:gd name="T54" fmla="*/ 4 w 66"/>
                <a:gd name="T55" fmla="*/ 8 h 213"/>
                <a:gd name="T56" fmla="*/ 4 w 66"/>
                <a:gd name="T57" fmla="*/ 8 h 2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6"/>
                <a:gd name="T88" fmla="*/ 0 h 213"/>
                <a:gd name="T89" fmla="*/ 66 w 66"/>
                <a:gd name="T90" fmla="*/ 213 h 2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6" h="213">
                  <a:moveTo>
                    <a:pt x="52" y="146"/>
                  </a:moveTo>
                  <a:lnTo>
                    <a:pt x="57" y="178"/>
                  </a:lnTo>
                  <a:lnTo>
                    <a:pt x="66" y="208"/>
                  </a:lnTo>
                  <a:lnTo>
                    <a:pt x="64" y="213"/>
                  </a:lnTo>
                  <a:lnTo>
                    <a:pt x="61" y="211"/>
                  </a:lnTo>
                  <a:lnTo>
                    <a:pt x="59" y="206"/>
                  </a:lnTo>
                  <a:lnTo>
                    <a:pt x="54" y="199"/>
                  </a:lnTo>
                  <a:lnTo>
                    <a:pt x="45" y="176"/>
                  </a:lnTo>
                  <a:lnTo>
                    <a:pt x="36" y="146"/>
                  </a:lnTo>
                  <a:lnTo>
                    <a:pt x="29" y="116"/>
                  </a:lnTo>
                  <a:lnTo>
                    <a:pt x="20" y="88"/>
                  </a:lnTo>
                  <a:lnTo>
                    <a:pt x="16" y="67"/>
                  </a:lnTo>
                  <a:lnTo>
                    <a:pt x="13" y="63"/>
                  </a:lnTo>
                  <a:lnTo>
                    <a:pt x="13" y="58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2"/>
                  </a:lnTo>
                  <a:lnTo>
                    <a:pt x="13" y="28"/>
                  </a:lnTo>
                  <a:lnTo>
                    <a:pt x="20" y="51"/>
                  </a:lnTo>
                  <a:lnTo>
                    <a:pt x="27" y="77"/>
                  </a:lnTo>
                  <a:lnTo>
                    <a:pt x="36" y="100"/>
                  </a:lnTo>
                  <a:lnTo>
                    <a:pt x="43" y="123"/>
                  </a:lnTo>
                  <a:lnTo>
                    <a:pt x="50" y="139"/>
                  </a:lnTo>
                  <a:lnTo>
                    <a:pt x="52" y="144"/>
                  </a:lnTo>
                  <a:lnTo>
                    <a:pt x="52" y="146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36" name="Freeform 370">
              <a:extLst>
                <a:ext uri="{FF2B5EF4-FFF2-40B4-BE49-F238E27FC236}">
                  <a16:creationId xmlns:a16="http://schemas.microsoft.com/office/drawing/2014/main" id="{1407242E-3DF8-4809-A177-B4238BB38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3" y="4375"/>
              <a:ext cx="57" cy="109"/>
            </a:xfrm>
            <a:custGeom>
              <a:avLst/>
              <a:gdLst>
                <a:gd name="T0" fmla="*/ 0 w 75"/>
                <a:gd name="T1" fmla="*/ 0 h 144"/>
                <a:gd name="T2" fmla="*/ 2 w 75"/>
                <a:gd name="T3" fmla="*/ 2 h 144"/>
                <a:gd name="T4" fmla="*/ 3 w 75"/>
                <a:gd name="T5" fmla="*/ 3 h 144"/>
                <a:gd name="T6" fmla="*/ 4 w 75"/>
                <a:gd name="T7" fmla="*/ 4 h 144"/>
                <a:gd name="T8" fmla="*/ 5 w 75"/>
                <a:gd name="T9" fmla="*/ 5 h 144"/>
                <a:gd name="T10" fmla="*/ 5 w 75"/>
                <a:gd name="T11" fmla="*/ 6 h 144"/>
                <a:gd name="T12" fmla="*/ 5 w 75"/>
                <a:gd name="T13" fmla="*/ 8 h 144"/>
                <a:gd name="T14" fmla="*/ 5 w 75"/>
                <a:gd name="T15" fmla="*/ 8 h 144"/>
                <a:gd name="T16" fmla="*/ 5 w 75"/>
                <a:gd name="T17" fmla="*/ 8 h 144"/>
                <a:gd name="T18" fmla="*/ 4 w 75"/>
                <a:gd name="T19" fmla="*/ 8 h 144"/>
                <a:gd name="T20" fmla="*/ 4 w 75"/>
                <a:gd name="T21" fmla="*/ 8 h 144"/>
                <a:gd name="T22" fmla="*/ 3 w 75"/>
                <a:gd name="T23" fmla="*/ 8 h 144"/>
                <a:gd name="T24" fmla="*/ 2 w 75"/>
                <a:gd name="T25" fmla="*/ 8 h 144"/>
                <a:gd name="T26" fmla="*/ 2 w 75"/>
                <a:gd name="T27" fmla="*/ 8 h 144"/>
                <a:gd name="T28" fmla="*/ 2 w 75"/>
                <a:gd name="T29" fmla="*/ 6 h 144"/>
                <a:gd name="T30" fmla="*/ 2 w 75"/>
                <a:gd name="T31" fmla="*/ 5 h 144"/>
                <a:gd name="T32" fmla="*/ 2 w 75"/>
                <a:gd name="T33" fmla="*/ 3 h 144"/>
                <a:gd name="T34" fmla="*/ 0 w 75"/>
                <a:gd name="T35" fmla="*/ 0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"/>
                <a:gd name="T55" fmla="*/ 0 h 144"/>
                <a:gd name="T56" fmla="*/ 75 w 75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" h="144">
                  <a:moveTo>
                    <a:pt x="0" y="0"/>
                  </a:moveTo>
                  <a:lnTo>
                    <a:pt x="20" y="14"/>
                  </a:lnTo>
                  <a:lnTo>
                    <a:pt x="43" y="40"/>
                  </a:lnTo>
                  <a:lnTo>
                    <a:pt x="57" y="63"/>
                  </a:lnTo>
                  <a:lnTo>
                    <a:pt x="68" y="86"/>
                  </a:lnTo>
                  <a:lnTo>
                    <a:pt x="73" y="104"/>
                  </a:lnTo>
                  <a:lnTo>
                    <a:pt x="75" y="118"/>
                  </a:lnTo>
                  <a:lnTo>
                    <a:pt x="73" y="130"/>
                  </a:lnTo>
                  <a:lnTo>
                    <a:pt x="68" y="139"/>
                  </a:lnTo>
                  <a:lnTo>
                    <a:pt x="61" y="144"/>
                  </a:lnTo>
                  <a:lnTo>
                    <a:pt x="52" y="144"/>
                  </a:lnTo>
                  <a:lnTo>
                    <a:pt x="41" y="139"/>
                  </a:lnTo>
                  <a:lnTo>
                    <a:pt x="32" y="130"/>
                  </a:lnTo>
                  <a:lnTo>
                    <a:pt x="22" y="116"/>
                  </a:lnTo>
                  <a:lnTo>
                    <a:pt x="13" y="95"/>
                  </a:lnTo>
                  <a:lnTo>
                    <a:pt x="6" y="70"/>
                  </a:lnTo>
                  <a:lnTo>
                    <a:pt x="2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37" name="Freeform 371">
              <a:extLst>
                <a:ext uri="{FF2B5EF4-FFF2-40B4-BE49-F238E27FC236}">
                  <a16:creationId xmlns:a16="http://schemas.microsoft.com/office/drawing/2014/main" id="{BE7BDDDE-76C5-46BF-A2ED-AE57B523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" y="4394"/>
              <a:ext cx="37" cy="82"/>
            </a:xfrm>
            <a:custGeom>
              <a:avLst/>
              <a:gdLst>
                <a:gd name="T0" fmla="*/ 2 w 49"/>
                <a:gd name="T1" fmla="*/ 2 h 108"/>
                <a:gd name="T2" fmla="*/ 2 w 49"/>
                <a:gd name="T3" fmla="*/ 3 h 108"/>
                <a:gd name="T4" fmla="*/ 3 w 49"/>
                <a:gd name="T5" fmla="*/ 4 h 108"/>
                <a:gd name="T6" fmla="*/ 3 w 49"/>
                <a:gd name="T7" fmla="*/ 5 h 108"/>
                <a:gd name="T8" fmla="*/ 3 w 49"/>
                <a:gd name="T9" fmla="*/ 6 h 108"/>
                <a:gd name="T10" fmla="*/ 3 w 49"/>
                <a:gd name="T11" fmla="*/ 7 h 108"/>
                <a:gd name="T12" fmla="*/ 3 w 49"/>
                <a:gd name="T13" fmla="*/ 7 h 108"/>
                <a:gd name="T14" fmla="*/ 2 w 49"/>
                <a:gd name="T15" fmla="*/ 7 h 108"/>
                <a:gd name="T16" fmla="*/ 2 w 49"/>
                <a:gd name="T17" fmla="*/ 7 h 108"/>
                <a:gd name="T18" fmla="*/ 2 w 49"/>
                <a:gd name="T19" fmla="*/ 6 h 108"/>
                <a:gd name="T20" fmla="*/ 2 w 49"/>
                <a:gd name="T21" fmla="*/ 5 h 108"/>
                <a:gd name="T22" fmla="*/ 2 w 49"/>
                <a:gd name="T23" fmla="*/ 3 h 108"/>
                <a:gd name="T24" fmla="*/ 2 w 49"/>
                <a:gd name="T25" fmla="*/ 2 h 108"/>
                <a:gd name="T26" fmla="*/ 0 w 49"/>
                <a:gd name="T27" fmla="*/ 2 h 108"/>
                <a:gd name="T28" fmla="*/ 2 w 49"/>
                <a:gd name="T29" fmla="*/ 2 h 108"/>
                <a:gd name="T30" fmla="*/ 2 w 49"/>
                <a:gd name="T31" fmla="*/ 0 h 108"/>
                <a:gd name="T32" fmla="*/ 2 w 49"/>
                <a:gd name="T33" fmla="*/ 2 h 108"/>
                <a:gd name="T34" fmla="*/ 2 w 49"/>
                <a:gd name="T35" fmla="*/ 2 h 108"/>
                <a:gd name="T36" fmla="*/ 2 w 49"/>
                <a:gd name="T37" fmla="*/ 2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108"/>
                <a:gd name="T59" fmla="*/ 49 w 49"/>
                <a:gd name="T60" fmla="*/ 108 h 1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108">
                  <a:moveTo>
                    <a:pt x="26" y="23"/>
                  </a:moveTo>
                  <a:lnTo>
                    <a:pt x="30" y="48"/>
                  </a:lnTo>
                  <a:lnTo>
                    <a:pt x="39" y="55"/>
                  </a:lnTo>
                  <a:lnTo>
                    <a:pt x="44" y="69"/>
                  </a:lnTo>
                  <a:lnTo>
                    <a:pt x="49" y="101"/>
                  </a:lnTo>
                  <a:lnTo>
                    <a:pt x="46" y="106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28" y="106"/>
                  </a:lnTo>
                  <a:lnTo>
                    <a:pt x="28" y="101"/>
                  </a:lnTo>
                  <a:lnTo>
                    <a:pt x="21" y="85"/>
                  </a:lnTo>
                  <a:lnTo>
                    <a:pt x="10" y="41"/>
                  </a:lnTo>
                  <a:lnTo>
                    <a:pt x="3" y="21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12" y="7"/>
                  </a:lnTo>
                  <a:lnTo>
                    <a:pt x="26" y="23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38" name="Freeform 372">
              <a:extLst>
                <a:ext uri="{FF2B5EF4-FFF2-40B4-BE49-F238E27FC236}">
                  <a16:creationId xmlns:a16="http://schemas.microsoft.com/office/drawing/2014/main" id="{DBD584FC-CF48-429C-9289-1C1082152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" y="4422"/>
              <a:ext cx="36" cy="114"/>
            </a:xfrm>
            <a:custGeom>
              <a:avLst/>
              <a:gdLst>
                <a:gd name="T0" fmla="*/ 2 w 48"/>
                <a:gd name="T1" fmla="*/ 10 h 150"/>
                <a:gd name="T2" fmla="*/ 2 w 48"/>
                <a:gd name="T3" fmla="*/ 7 h 150"/>
                <a:gd name="T4" fmla="*/ 2 w 48"/>
                <a:gd name="T5" fmla="*/ 5 h 150"/>
                <a:gd name="T6" fmla="*/ 2 w 48"/>
                <a:gd name="T7" fmla="*/ 3 h 150"/>
                <a:gd name="T8" fmla="*/ 0 w 48"/>
                <a:gd name="T9" fmla="*/ 2 h 150"/>
                <a:gd name="T10" fmla="*/ 0 w 48"/>
                <a:gd name="T11" fmla="*/ 0 h 150"/>
                <a:gd name="T12" fmla="*/ 2 w 48"/>
                <a:gd name="T13" fmla="*/ 0 h 150"/>
                <a:gd name="T14" fmla="*/ 2 w 48"/>
                <a:gd name="T15" fmla="*/ 2 h 150"/>
                <a:gd name="T16" fmla="*/ 2 w 48"/>
                <a:gd name="T17" fmla="*/ 2 h 150"/>
                <a:gd name="T18" fmla="*/ 3 w 48"/>
                <a:gd name="T19" fmla="*/ 5 h 150"/>
                <a:gd name="T20" fmla="*/ 3 w 48"/>
                <a:gd name="T21" fmla="*/ 7 h 150"/>
                <a:gd name="T22" fmla="*/ 3 w 48"/>
                <a:gd name="T23" fmla="*/ 8 h 150"/>
                <a:gd name="T24" fmla="*/ 3 w 48"/>
                <a:gd name="T25" fmla="*/ 9 h 150"/>
                <a:gd name="T26" fmla="*/ 3 w 48"/>
                <a:gd name="T27" fmla="*/ 10 h 150"/>
                <a:gd name="T28" fmla="*/ 2 w 48"/>
                <a:gd name="T29" fmla="*/ 10 h 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50"/>
                <a:gd name="T47" fmla="*/ 48 w 48"/>
                <a:gd name="T48" fmla="*/ 150 h 1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50">
                  <a:moveTo>
                    <a:pt x="36" y="150"/>
                  </a:moveTo>
                  <a:lnTo>
                    <a:pt x="27" y="111"/>
                  </a:lnTo>
                  <a:lnTo>
                    <a:pt x="11" y="76"/>
                  </a:lnTo>
                  <a:lnTo>
                    <a:pt x="2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7" y="0"/>
                  </a:lnTo>
                  <a:lnTo>
                    <a:pt x="11" y="14"/>
                  </a:lnTo>
                  <a:lnTo>
                    <a:pt x="18" y="32"/>
                  </a:lnTo>
                  <a:lnTo>
                    <a:pt x="39" y="83"/>
                  </a:lnTo>
                  <a:lnTo>
                    <a:pt x="46" y="108"/>
                  </a:lnTo>
                  <a:lnTo>
                    <a:pt x="48" y="129"/>
                  </a:lnTo>
                  <a:lnTo>
                    <a:pt x="46" y="145"/>
                  </a:lnTo>
                  <a:lnTo>
                    <a:pt x="41" y="150"/>
                  </a:lnTo>
                  <a:lnTo>
                    <a:pt x="36" y="15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39" name="Freeform 373">
              <a:extLst>
                <a:ext uri="{FF2B5EF4-FFF2-40B4-BE49-F238E27FC236}">
                  <a16:creationId xmlns:a16="http://schemas.microsoft.com/office/drawing/2014/main" id="{92B3321A-DBD8-40B3-A988-43FB64DD4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" y="4431"/>
              <a:ext cx="14" cy="32"/>
            </a:xfrm>
            <a:custGeom>
              <a:avLst/>
              <a:gdLst>
                <a:gd name="T0" fmla="*/ 1 w 19"/>
                <a:gd name="T1" fmla="*/ 3 h 42"/>
                <a:gd name="T2" fmla="*/ 0 w 19"/>
                <a:gd name="T3" fmla="*/ 0 h 42"/>
                <a:gd name="T4" fmla="*/ 1 w 19"/>
                <a:gd name="T5" fmla="*/ 0 h 42"/>
                <a:gd name="T6" fmla="*/ 1 w 19"/>
                <a:gd name="T7" fmla="*/ 2 h 42"/>
                <a:gd name="T8" fmla="*/ 1 w 19"/>
                <a:gd name="T9" fmla="*/ 2 h 42"/>
                <a:gd name="T10" fmla="*/ 1 w 19"/>
                <a:gd name="T11" fmla="*/ 2 h 42"/>
                <a:gd name="T12" fmla="*/ 1 w 19"/>
                <a:gd name="T13" fmla="*/ 3 h 42"/>
                <a:gd name="T14" fmla="*/ 1 w 19"/>
                <a:gd name="T15" fmla="*/ 3 h 42"/>
                <a:gd name="T16" fmla="*/ 1 w 19"/>
                <a:gd name="T17" fmla="*/ 3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42"/>
                <a:gd name="T29" fmla="*/ 19 w 19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42">
                  <a:moveTo>
                    <a:pt x="14" y="4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2" y="10"/>
                  </a:lnTo>
                  <a:lnTo>
                    <a:pt x="16" y="26"/>
                  </a:lnTo>
                  <a:lnTo>
                    <a:pt x="19" y="40"/>
                  </a:lnTo>
                  <a:lnTo>
                    <a:pt x="16" y="42"/>
                  </a:lnTo>
                  <a:lnTo>
                    <a:pt x="14" y="4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40" name="Freeform 374">
              <a:extLst>
                <a:ext uri="{FF2B5EF4-FFF2-40B4-BE49-F238E27FC236}">
                  <a16:creationId xmlns:a16="http://schemas.microsoft.com/office/drawing/2014/main" id="{70E5AE51-0144-4D42-AC68-C9765FA6B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4431"/>
              <a:ext cx="19" cy="38"/>
            </a:xfrm>
            <a:custGeom>
              <a:avLst/>
              <a:gdLst>
                <a:gd name="T0" fmla="*/ 2 w 25"/>
                <a:gd name="T1" fmla="*/ 3 h 51"/>
                <a:gd name="T2" fmla="*/ 0 w 25"/>
                <a:gd name="T3" fmla="*/ 1 h 51"/>
                <a:gd name="T4" fmla="*/ 2 w 25"/>
                <a:gd name="T5" fmla="*/ 0 h 51"/>
                <a:gd name="T6" fmla="*/ 2 w 25"/>
                <a:gd name="T7" fmla="*/ 1 h 51"/>
                <a:gd name="T8" fmla="*/ 2 w 25"/>
                <a:gd name="T9" fmla="*/ 1 h 51"/>
                <a:gd name="T10" fmla="*/ 2 w 25"/>
                <a:gd name="T11" fmla="*/ 1 h 51"/>
                <a:gd name="T12" fmla="*/ 2 w 25"/>
                <a:gd name="T13" fmla="*/ 2 h 51"/>
                <a:gd name="T14" fmla="*/ 2 w 25"/>
                <a:gd name="T15" fmla="*/ 3 h 51"/>
                <a:gd name="T16" fmla="*/ 2 w 25"/>
                <a:gd name="T17" fmla="*/ 3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51"/>
                <a:gd name="T29" fmla="*/ 25 w 25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51">
                  <a:moveTo>
                    <a:pt x="18" y="49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4" y="3"/>
                  </a:lnTo>
                  <a:lnTo>
                    <a:pt x="20" y="19"/>
                  </a:lnTo>
                  <a:lnTo>
                    <a:pt x="25" y="33"/>
                  </a:lnTo>
                  <a:lnTo>
                    <a:pt x="25" y="47"/>
                  </a:lnTo>
                  <a:lnTo>
                    <a:pt x="23" y="51"/>
                  </a:lnTo>
                  <a:lnTo>
                    <a:pt x="18" y="49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41" name="Freeform 375">
              <a:extLst>
                <a:ext uri="{FF2B5EF4-FFF2-40B4-BE49-F238E27FC236}">
                  <a16:creationId xmlns:a16="http://schemas.microsoft.com/office/drawing/2014/main" id="{4754F575-86BE-49CB-9D97-C8E471FB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" y="4485"/>
              <a:ext cx="19" cy="54"/>
            </a:xfrm>
            <a:custGeom>
              <a:avLst/>
              <a:gdLst>
                <a:gd name="T0" fmla="*/ 2 w 25"/>
                <a:gd name="T1" fmla="*/ 5 h 71"/>
                <a:gd name="T2" fmla="*/ 2 w 25"/>
                <a:gd name="T3" fmla="*/ 5 h 71"/>
                <a:gd name="T4" fmla="*/ 2 w 25"/>
                <a:gd name="T5" fmla="*/ 5 h 71"/>
                <a:gd name="T6" fmla="*/ 2 w 25"/>
                <a:gd name="T7" fmla="*/ 4 h 71"/>
                <a:gd name="T8" fmla="*/ 2 w 25"/>
                <a:gd name="T9" fmla="*/ 3 h 71"/>
                <a:gd name="T10" fmla="*/ 0 w 25"/>
                <a:gd name="T11" fmla="*/ 2 h 71"/>
                <a:gd name="T12" fmla="*/ 0 w 25"/>
                <a:gd name="T13" fmla="*/ 2 h 71"/>
                <a:gd name="T14" fmla="*/ 0 w 25"/>
                <a:gd name="T15" fmla="*/ 0 h 71"/>
                <a:gd name="T16" fmla="*/ 2 w 25"/>
                <a:gd name="T17" fmla="*/ 2 h 71"/>
                <a:gd name="T18" fmla="*/ 2 w 25"/>
                <a:gd name="T19" fmla="*/ 5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71"/>
                <a:gd name="T32" fmla="*/ 25 w 25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71">
                  <a:moveTo>
                    <a:pt x="25" y="67"/>
                  </a:moveTo>
                  <a:lnTo>
                    <a:pt x="18" y="71"/>
                  </a:lnTo>
                  <a:lnTo>
                    <a:pt x="11" y="67"/>
                  </a:lnTo>
                  <a:lnTo>
                    <a:pt x="7" y="58"/>
                  </a:lnTo>
                  <a:lnTo>
                    <a:pt x="5" y="46"/>
                  </a:lnTo>
                  <a:lnTo>
                    <a:pt x="0" y="18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32"/>
                  </a:lnTo>
                  <a:lnTo>
                    <a:pt x="25" y="67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2 Entrada de lápiz">
                <a:extLst>
                  <a:ext uri="{FF2B5EF4-FFF2-40B4-BE49-F238E27FC236}">
                    <a16:creationId xmlns:a16="http://schemas.microsoft.com/office/drawing/2014/main" id="{AB7D7855-BF45-4525-A958-4E38DBB0A903}"/>
                  </a:ext>
                </a:extLst>
              </p14:cNvPr>
              <p14:cNvContentPartPr/>
              <p14:nvPr/>
            </p14:nvContentPartPr>
            <p14:xfrm>
              <a:off x="3489438" y="3285231"/>
              <a:ext cx="331200" cy="503640"/>
            </p14:xfrm>
          </p:contentPart>
        </mc:Choice>
        <mc:Fallback xmlns="">
          <p:pic>
            <p:nvPicPr>
              <p:cNvPr id="3" name="2 Entrada de lápiz">
                <a:extLst>
                  <a:ext uri="{FF2B5EF4-FFF2-40B4-BE49-F238E27FC236}">
                    <a16:creationId xmlns:a16="http://schemas.microsoft.com/office/drawing/2014/main" id="{AB7D7855-BF45-4525-A958-4E38DBB0A9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7558" y="3273351"/>
                <a:ext cx="35496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3 Entrada de lápiz">
                <a:extLst>
                  <a:ext uri="{FF2B5EF4-FFF2-40B4-BE49-F238E27FC236}">
                    <a16:creationId xmlns:a16="http://schemas.microsoft.com/office/drawing/2014/main" id="{221FA76D-C401-46E7-9114-ED6606E831E1}"/>
                  </a:ext>
                </a:extLst>
              </p14:cNvPr>
              <p14:cNvContentPartPr/>
              <p14:nvPr/>
            </p14:nvContentPartPr>
            <p14:xfrm>
              <a:off x="2782398" y="3250671"/>
              <a:ext cx="333360" cy="624240"/>
            </p14:xfrm>
          </p:contentPart>
        </mc:Choice>
        <mc:Fallback xmlns="">
          <p:pic>
            <p:nvPicPr>
              <p:cNvPr id="4" name="3 Entrada de lápiz">
                <a:extLst>
                  <a:ext uri="{FF2B5EF4-FFF2-40B4-BE49-F238E27FC236}">
                    <a16:creationId xmlns:a16="http://schemas.microsoft.com/office/drawing/2014/main" id="{221FA76D-C401-46E7-9114-ED6606E831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0531" y="3238805"/>
                <a:ext cx="357094" cy="647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4 Entrada de lápiz">
                <a:extLst>
                  <a:ext uri="{FF2B5EF4-FFF2-40B4-BE49-F238E27FC236}">
                    <a16:creationId xmlns:a16="http://schemas.microsoft.com/office/drawing/2014/main" id="{EC7A4C74-0389-4044-AD1C-592146BF68D4}"/>
                  </a:ext>
                </a:extLst>
              </p14:cNvPr>
              <p14:cNvContentPartPr/>
              <p14:nvPr/>
            </p14:nvContentPartPr>
            <p14:xfrm>
              <a:off x="3120078" y="3375231"/>
              <a:ext cx="495000" cy="785520"/>
            </p14:xfrm>
          </p:contentPart>
        </mc:Choice>
        <mc:Fallback xmlns="">
          <p:pic>
            <p:nvPicPr>
              <p:cNvPr id="5" name="4 Entrada de lápiz">
                <a:extLst>
                  <a:ext uri="{FF2B5EF4-FFF2-40B4-BE49-F238E27FC236}">
                    <a16:creationId xmlns:a16="http://schemas.microsoft.com/office/drawing/2014/main" id="{EC7A4C74-0389-4044-AD1C-592146BF68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08207" y="3363351"/>
                <a:ext cx="518743" cy="8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5 Entrada de lápiz">
                <a:extLst>
                  <a:ext uri="{FF2B5EF4-FFF2-40B4-BE49-F238E27FC236}">
                    <a16:creationId xmlns:a16="http://schemas.microsoft.com/office/drawing/2014/main" id="{B63B6251-D985-47D2-8103-FDE239372F19}"/>
                  </a:ext>
                </a:extLst>
              </p14:cNvPr>
              <p14:cNvContentPartPr/>
              <p14:nvPr/>
            </p14:nvContentPartPr>
            <p14:xfrm>
              <a:off x="3698958" y="4186671"/>
              <a:ext cx="253800" cy="159120"/>
            </p14:xfrm>
          </p:contentPart>
        </mc:Choice>
        <mc:Fallback xmlns="">
          <p:pic>
            <p:nvPicPr>
              <p:cNvPr id="6" name="5 Entrada de lápiz">
                <a:extLst>
                  <a:ext uri="{FF2B5EF4-FFF2-40B4-BE49-F238E27FC236}">
                    <a16:creationId xmlns:a16="http://schemas.microsoft.com/office/drawing/2014/main" id="{B63B6251-D985-47D2-8103-FDE239372F1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87078" y="4174791"/>
                <a:ext cx="2775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8 Entrada de lápiz">
                <a:extLst>
                  <a:ext uri="{FF2B5EF4-FFF2-40B4-BE49-F238E27FC236}">
                    <a16:creationId xmlns:a16="http://schemas.microsoft.com/office/drawing/2014/main" id="{81B996FB-BB93-455F-A3F9-CF8709E0B6BA}"/>
                  </a:ext>
                </a:extLst>
              </p14:cNvPr>
              <p14:cNvContentPartPr/>
              <p14:nvPr/>
            </p14:nvContentPartPr>
            <p14:xfrm>
              <a:off x="3878598" y="4217271"/>
              <a:ext cx="84600" cy="47880"/>
            </p14:xfrm>
          </p:contentPart>
        </mc:Choice>
        <mc:Fallback xmlns="">
          <p:pic>
            <p:nvPicPr>
              <p:cNvPr id="9" name="8 Entrada de lápiz">
                <a:extLst>
                  <a:ext uri="{FF2B5EF4-FFF2-40B4-BE49-F238E27FC236}">
                    <a16:creationId xmlns:a16="http://schemas.microsoft.com/office/drawing/2014/main" id="{81B996FB-BB93-455F-A3F9-CF8709E0B6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66718" y="4205391"/>
                <a:ext cx="1083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9 Entrada de lápiz">
                <a:extLst>
                  <a:ext uri="{FF2B5EF4-FFF2-40B4-BE49-F238E27FC236}">
                    <a16:creationId xmlns:a16="http://schemas.microsoft.com/office/drawing/2014/main" id="{1CE63EAB-D2D7-4F58-A706-5A22E572E821}"/>
                  </a:ext>
                </a:extLst>
              </p14:cNvPr>
              <p14:cNvContentPartPr/>
              <p14:nvPr/>
            </p14:nvContentPartPr>
            <p14:xfrm>
              <a:off x="3957798" y="4182351"/>
              <a:ext cx="37440" cy="57240"/>
            </p14:xfrm>
          </p:contentPart>
        </mc:Choice>
        <mc:Fallback xmlns="">
          <p:pic>
            <p:nvPicPr>
              <p:cNvPr id="10" name="9 Entrada de lápiz">
                <a:extLst>
                  <a:ext uri="{FF2B5EF4-FFF2-40B4-BE49-F238E27FC236}">
                    <a16:creationId xmlns:a16="http://schemas.microsoft.com/office/drawing/2014/main" id="{1CE63EAB-D2D7-4F58-A706-5A22E572E8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46031" y="4170471"/>
                <a:ext cx="60974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11 Entrada de lápiz">
                <a:extLst>
                  <a:ext uri="{FF2B5EF4-FFF2-40B4-BE49-F238E27FC236}">
                    <a16:creationId xmlns:a16="http://schemas.microsoft.com/office/drawing/2014/main" id="{563D2219-8C3E-4531-B942-EE536E34C673}"/>
                  </a:ext>
                </a:extLst>
              </p14:cNvPr>
              <p14:cNvContentPartPr/>
              <p14:nvPr/>
            </p14:nvContentPartPr>
            <p14:xfrm>
              <a:off x="3816678" y="3856551"/>
              <a:ext cx="307800" cy="340200"/>
            </p14:xfrm>
          </p:contentPart>
        </mc:Choice>
        <mc:Fallback xmlns="">
          <p:pic>
            <p:nvPicPr>
              <p:cNvPr id="12" name="11 Entrada de lápiz">
                <a:extLst>
                  <a:ext uri="{FF2B5EF4-FFF2-40B4-BE49-F238E27FC236}">
                    <a16:creationId xmlns:a16="http://schemas.microsoft.com/office/drawing/2014/main" id="{563D2219-8C3E-4531-B942-EE536E34C67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04812" y="3844684"/>
                <a:ext cx="331532" cy="36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12 Entrada de lápiz">
                <a:extLst>
                  <a:ext uri="{FF2B5EF4-FFF2-40B4-BE49-F238E27FC236}">
                    <a16:creationId xmlns:a16="http://schemas.microsoft.com/office/drawing/2014/main" id="{8D2AA7E7-8BC6-4A07-9966-4BFEBEA2A982}"/>
                  </a:ext>
                </a:extLst>
              </p14:cNvPr>
              <p14:cNvContentPartPr/>
              <p14:nvPr/>
            </p14:nvContentPartPr>
            <p14:xfrm>
              <a:off x="3821718" y="4112871"/>
              <a:ext cx="198000" cy="129960"/>
            </p14:xfrm>
          </p:contentPart>
        </mc:Choice>
        <mc:Fallback xmlns="">
          <p:pic>
            <p:nvPicPr>
              <p:cNvPr id="13" name="12 Entrada de lápiz">
                <a:extLst>
                  <a:ext uri="{FF2B5EF4-FFF2-40B4-BE49-F238E27FC236}">
                    <a16:creationId xmlns:a16="http://schemas.microsoft.com/office/drawing/2014/main" id="{8D2AA7E7-8BC6-4A07-9966-4BFEBEA2A9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09860" y="4100991"/>
                <a:ext cx="221717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13 Entrada de lápiz">
                <a:extLst>
                  <a:ext uri="{FF2B5EF4-FFF2-40B4-BE49-F238E27FC236}">
                    <a16:creationId xmlns:a16="http://schemas.microsoft.com/office/drawing/2014/main" id="{8B92B21B-6BE7-4C9F-A288-EA95C3F490C4}"/>
                  </a:ext>
                </a:extLst>
              </p14:cNvPr>
              <p14:cNvContentPartPr/>
              <p14:nvPr/>
            </p14:nvContentPartPr>
            <p14:xfrm>
              <a:off x="2673318" y="1928751"/>
              <a:ext cx="355680" cy="415080"/>
            </p14:xfrm>
          </p:contentPart>
        </mc:Choice>
        <mc:Fallback xmlns="">
          <p:pic>
            <p:nvPicPr>
              <p:cNvPr id="14" name="13 Entrada de lápiz">
                <a:extLst>
                  <a:ext uri="{FF2B5EF4-FFF2-40B4-BE49-F238E27FC236}">
                    <a16:creationId xmlns:a16="http://schemas.microsoft.com/office/drawing/2014/main" id="{8B92B21B-6BE7-4C9F-A288-EA95C3F490C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61438" y="1916871"/>
                <a:ext cx="37944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14 Entrada de lápiz">
                <a:extLst>
                  <a:ext uri="{FF2B5EF4-FFF2-40B4-BE49-F238E27FC236}">
                    <a16:creationId xmlns:a16="http://schemas.microsoft.com/office/drawing/2014/main" id="{989FD48D-9833-4F22-9271-F390139446E1}"/>
                  </a:ext>
                </a:extLst>
              </p14:cNvPr>
              <p14:cNvContentPartPr/>
              <p14:nvPr/>
            </p14:nvContentPartPr>
            <p14:xfrm>
              <a:off x="2912718" y="1946391"/>
              <a:ext cx="452520" cy="213840"/>
            </p14:xfrm>
          </p:contentPart>
        </mc:Choice>
        <mc:Fallback xmlns="">
          <p:pic>
            <p:nvPicPr>
              <p:cNvPr id="15" name="14 Entrada de lápiz">
                <a:extLst>
                  <a:ext uri="{FF2B5EF4-FFF2-40B4-BE49-F238E27FC236}">
                    <a16:creationId xmlns:a16="http://schemas.microsoft.com/office/drawing/2014/main" id="{989FD48D-9833-4F22-9271-F390139446E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00838" y="1934511"/>
                <a:ext cx="4762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15 Entrada de lápiz">
                <a:extLst>
                  <a:ext uri="{FF2B5EF4-FFF2-40B4-BE49-F238E27FC236}">
                    <a16:creationId xmlns:a16="http://schemas.microsoft.com/office/drawing/2014/main" id="{43EF85CF-2E3F-4141-8839-F8A9925EAF3C}"/>
                  </a:ext>
                </a:extLst>
              </p14:cNvPr>
              <p14:cNvContentPartPr/>
              <p14:nvPr/>
            </p14:nvContentPartPr>
            <p14:xfrm>
              <a:off x="3305118" y="1821111"/>
              <a:ext cx="401400" cy="209520"/>
            </p14:xfrm>
          </p:contentPart>
        </mc:Choice>
        <mc:Fallback xmlns="">
          <p:pic>
            <p:nvPicPr>
              <p:cNvPr id="16" name="15 Entrada de lápiz">
                <a:extLst>
                  <a:ext uri="{FF2B5EF4-FFF2-40B4-BE49-F238E27FC236}">
                    <a16:creationId xmlns:a16="http://schemas.microsoft.com/office/drawing/2014/main" id="{43EF85CF-2E3F-4141-8839-F8A9925EAF3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93238" y="1809231"/>
                <a:ext cx="4251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16 Entrada de lápiz">
                <a:extLst>
                  <a:ext uri="{FF2B5EF4-FFF2-40B4-BE49-F238E27FC236}">
                    <a16:creationId xmlns:a16="http://schemas.microsoft.com/office/drawing/2014/main" id="{C86C9609-691C-4BD8-882A-729861CC723B}"/>
                  </a:ext>
                </a:extLst>
              </p14:cNvPr>
              <p14:cNvContentPartPr/>
              <p14:nvPr/>
            </p14:nvContentPartPr>
            <p14:xfrm>
              <a:off x="4601478" y="3785631"/>
              <a:ext cx="313560" cy="289080"/>
            </p14:xfrm>
          </p:contentPart>
        </mc:Choice>
        <mc:Fallback xmlns="">
          <p:pic>
            <p:nvPicPr>
              <p:cNvPr id="17" name="16 Entrada de lápiz">
                <a:extLst>
                  <a:ext uri="{FF2B5EF4-FFF2-40B4-BE49-F238E27FC236}">
                    <a16:creationId xmlns:a16="http://schemas.microsoft.com/office/drawing/2014/main" id="{C86C9609-691C-4BD8-882A-729861CC723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89598" y="3773781"/>
                <a:ext cx="337320" cy="312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17 Entrada de lápiz">
                <a:extLst>
                  <a:ext uri="{FF2B5EF4-FFF2-40B4-BE49-F238E27FC236}">
                    <a16:creationId xmlns:a16="http://schemas.microsoft.com/office/drawing/2014/main" id="{8A3FB50D-7F77-441C-BCF0-1BF4DC0C92C5}"/>
                  </a:ext>
                </a:extLst>
              </p14:cNvPr>
              <p14:cNvContentPartPr/>
              <p14:nvPr/>
            </p14:nvContentPartPr>
            <p14:xfrm>
              <a:off x="4073718" y="4826391"/>
              <a:ext cx="280080" cy="309240"/>
            </p14:xfrm>
          </p:contentPart>
        </mc:Choice>
        <mc:Fallback xmlns="">
          <p:pic>
            <p:nvPicPr>
              <p:cNvPr id="18" name="17 Entrada de lápiz">
                <a:extLst>
                  <a:ext uri="{FF2B5EF4-FFF2-40B4-BE49-F238E27FC236}">
                    <a16:creationId xmlns:a16="http://schemas.microsoft.com/office/drawing/2014/main" id="{8A3FB50D-7F77-441C-BCF0-1BF4DC0C92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61838" y="4814511"/>
                <a:ext cx="303840" cy="33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30" name="130 Grupo">
            <a:extLst>
              <a:ext uri="{FF2B5EF4-FFF2-40B4-BE49-F238E27FC236}">
                <a16:creationId xmlns:a16="http://schemas.microsoft.com/office/drawing/2014/main" id="{9BE33E12-1D84-4C5F-9016-7C561FAC24CD}"/>
              </a:ext>
            </a:extLst>
          </p:cNvPr>
          <p:cNvGrpSpPr>
            <a:grpSpLocks/>
          </p:cNvGrpSpPr>
          <p:nvPr/>
        </p:nvGrpSpPr>
        <p:grpSpPr bwMode="auto">
          <a:xfrm>
            <a:off x="7150101" y="6259514"/>
            <a:ext cx="2041525" cy="866775"/>
            <a:chOff x="714375" y="6260265"/>
            <a:chExt cx="2042343" cy="865509"/>
          </a:xfrm>
        </p:grpSpPr>
        <p:sp>
          <p:nvSpPr>
            <p:cNvPr id="132" name="131 Trapecio">
              <a:extLst>
                <a:ext uri="{FF2B5EF4-FFF2-40B4-BE49-F238E27FC236}">
                  <a16:creationId xmlns:a16="http://schemas.microsoft.com/office/drawing/2014/main" id="{1D02CCF5-C034-43EF-874B-3BBA0328B980}"/>
                </a:ext>
              </a:extLst>
            </p:cNvPr>
            <p:cNvSpPr/>
            <p:nvPr/>
          </p:nvSpPr>
          <p:spPr>
            <a:xfrm>
              <a:off x="714375" y="6669242"/>
              <a:ext cx="2042343" cy="188636"/>
            </a:xfrm>
            <a:prstGeom prst="trapezoid">
              <a:avLst>
                <a:gd name="adj" fmla="val 75493"/>
              </a:avLst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33" name="Picture 2" descr="http://st-listas.20minutos.es/images/2011-10/304868/3198601_249px.jpg?1317676591">
              <a:extLst>
                <a:ext uri="{FF2B5EF4-FFF2-40B4-BE49-F238E27FC236}">
                  <a16:creationId xmlns:a16="http://schemas.microsoft.com/office/drawing/2014/main" id="{A9111436-F73D-46C6-8DF9-7BC4B4FC00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9"/>
            <a:srcRect l="9919" t="17618" r="8594" b="14759"/>
            <a:stretch/>
          </p:blipFill>
          <p:spPr bwMode="auto">
            <a:xfrm>
              <a:off x="903364" y="6260265"/>
              <a:ext cx="973527" cy="53896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2" descr="http://sumacomp.dyndns.biz/sistema/inventario/imagenes/TIZA%2041051.jpg">
              <a:extLst>
                <a:ext uri="{FF2B5EF4-FFF2-40B4-BE49-F238E27FC236}">
                  <a16:creationId xmlns:a16="http://schemas.microsoft.com/office/drawing/2014/main" id="{8BFAF25C-7F82-461E-9BDC-3EC3584E7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 rot="20244592">
              <a:off x="1843540" y="6355376"/>
              <a:ext cx="770245" cy="7703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31" name="2 CuadroTexto">
            <a:extLst>
              <a:ext uri="{FF2B5EF4-FFF2-40B4-BE49-F238E27FC236}">
                <a16:creationId xmlns:a16="http://schemas.microsoft.com/office/drawing/2014/main" id="{18F77B77-36A4-453D-A63F-A0F1A6680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926" y="390808"/>
            <a:ext cx="464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GRAMMAR – PAST SIMPLE</a:t>
            </a:r>
            <a:endParaRPr kumimoji="0" lang="es-E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32" name="135 CuadroTexto">
            <a:extLst>
              <a:ext uri="{FF2B5EF4-FFF2-40B4-BE49-F238E27FC236}">
                <a16:creationId xmlns:a16="http://schemas.microsoft.com/office/drawing/2014/main" id="{3E299D87-EDC5-4CE0-872F-1297BF39D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30367"/>
            <a:ext cx="240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PRACTICE</a:t>
            </a:r>
            <a:endParaRPr kumimoji="0" lang="es-E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9403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Tiza_Escuchar">
            <a:extLst>
              <a:ext uri="{FF2B5EF4-FFF2-40B4-BE49-F238E27FC236}">
                <a16:creationId xmlns:a16="http://schemas.microsoft.com/office/drawing/2014/main" id="{D8404A6C-58E8-4F5A-9283-6F629B963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4" y="2351089"/>
            <a:ext cx="412432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D3525C8E-D2C7-435C-8DDC-3822309BD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1718338"/>
            <a:ext cx="54893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he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sleep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yesterday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480C0ED-E30F-4AFB-B704-DE3E4CB29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500" y="2670969"/>
            <a:ext cx="3571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No, he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didn’t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13538AB-205B-45D6-9056-347423767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212" y="3626776"/>
            <a:ext cx="4602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he do?</a:t>
            </a:r>
          </a:p>
        </p:txBody>
      </p:sp>
      <p:grpSp>
        <p:nvGrpSpPr>
          <p:cNvPr id="2" name="8 Grupo">
            <a:extLst>
              <a:ext uri="{FF2B5EF4-FFF2-40B4-BE49-F238E27FC236}">
                <a16:creationId xmlns:a16="http://schemas.microsoft.com/office/drawing/2014/main" id="{DAB8A1DA-E29B-4368-B4BF-380BB68969FB}"/>
              </a:ext>
            </a:extLst>
          </p:cNvPr>
          <p:cNvGrpSpPr>
            <a:grpSpLocks/>
          </p:cNvGrpSpPr>
          <p:nvPr/>
        </p:nvGrpSpPr>
        <p:grpSpPr bwMode="auto">
          <a:xfrm>
            <a:off x="5776923" y="4563087"/>
            <a:ext cx="5213280" cy="1023241"/>
            <a:chOff x="3244814" y="4425743"/>
            <a:chExt cx="6098893" cy="1023811"/>
          </a:xfrm>
        </p:grpSpPr>
        <p:sp>
          <p:nvSpPr>
            <p:cNvPr id="18447" name="Text Box 4">
              <a:extLst>
                <a:ext uri="{FF2B5EF4-FFF2-40B4-BE49-F238E27FC236}">
                  <a16:creationId xmlns:a16="http://schemas.microsoft.com/office/drawing/2014/main" id="{299E610E-44B7-4D4A-B834-A76A72319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4814" y="4425743"/>
              <a:ext cx="6098893" cy="646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He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swam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in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the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pool.</a:t>
              </a:r>
            </a:p>
          </p:txBody>
        </p:sp>
        <p:sp>
          <p:nvSpPr>
            <p:cNvPr id="11" name="10 Forma libre">
              <a:extLst>
                <a:ext uri="{FF2B5EF4-FFF2-40B4-BE49-F238E27FC236}">
                  <a16:creationId xmlns:a16="http://schemas.microsoft.com/office/drawing/2014/main" id="{E5FC8996-7D29-48A6-B4C7-9FDEBC492993}"/>
                </a:ext>
              </a:extLst>
            </p:cNvPr>
            <p:cNvSpPr/>
            <p:nvPr/>
          </p:nvSpPr>
          <p:spPr>
            <a:xfrm rot="301806">
              <a:off x="4579738" y="4939810"/>
              <a:ext cx="4125650" cy="509744"/>
            </a:xfrm>
            <a:custGeom>
              <a:avLst/>
              <a:gdLst>
                <a:gd name="connsiteX0" fmla="*/ 0 w 1767840"/>
                <a:gd name="connsiteY0" fmla="*/ 290081 h 290081"/>
                <a:gd name="connsiteX1" fmla="*/ 182880 w 1767840"/>
                <a:gd name="connsiteY1" fmla="*/ 244361 h 290081"/>
                <a:gd name="connsiteX2" fmla="*/ 259080 w 1767840"/>
                <a:gd name="connsiteY2" fmla="*/ 213881 h 290081"/>
                <a:gd name="connsiteX3" fmla="*/ 304800 w 1767840"/>
                <a:gd name="connsiteY3" fmla="*/ 183401 h 290081"/>
                <a:gd name="connsiteX4" fmla="*/ 381000 w 1767840"/>
                <a:gd name="connsiteY4" fmla="*/ 168161 h 290081"/>
                <a:gd name="connsiteX5" fmla="*/ 518160 w 1767840"/>
                <a:gd name="connsiteY5" fmla="*/ 137681 h 290081"/>
                <a:gd name="connsiteX6" fmla="*/ 579120 w 1767840"/>
                <a:gd name="connsiteY6" fmla="*/ 107201 h 290081"/>
                <a:gd name="connsiteX7" fmla="*/ 670560 w 1767840"/>
                <a:gd name="connsiteY7" fmla="*/ 91961 h 290081"/>
                <a:gd name="connsiteX8" fmla="*/ 868680 w 1767840"/>
                <a:gd name="connsiteY8" fmla="*/ 61481 h 290081"/>
                <a:gd name="connsiteX9" fmla="*/ 990600 w 1767840"/>
                <a:gd name="connsiteY9" fmla="*/ 31001 h 290081"/>
                <a:gd name="connsiteX10" fmla="*/ 1112520 w 1767840"/>
                <a:gd name="connsiteY10" fmla="*/ 15761 h 290081"/>
                <a:gd name="connsiteX11" fmla="*/ 1767840 w 1767840"/>
                <a:gd name="connsiteY11" fmla="*/ 521 h 29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840" h="290081">
                  <a:moveTo>
                    <a:pt x="0" y="290081"/>
                  </a:moveTo>
                  <a:cubicBezTo>
                    <a:pt x="62259" y="277629"/>
                    <a:pt x="123219" y="266734"/>
                    <a:pt x="182880" y="244361"/>
                  </a:cubicBezTo>
                  <a:cubicBezTo>
                    <a:pt x="208495" y="234755"/>
                    <a:pt x="234611" y="226115"/>
                    <a:pt x="259080" y="213881"/>
                  </a:cubicBezTo>
                  <a:cubicBezTo>
                    <a:pt x="275463" y="205690"/>
                    <a:pt x="287650" y="189832"/>
                    <a:pt x="304800" y="183401"/>
                  </a:cubicBezTo>
                  <a:cubicBezTo>
                    <a:pt x="329054" y="174306"/>
                    <a:pt x="355714" y="173780"/>
                    <a:pt x="381000" y="168161"/>
                  </a:cubicBezTo>
                  <a:cubicBezTo>
                    <a:pt x="574702" y="125116"/>
                    <a:pt x="288338" y="183645"/>
                    <a:pt x="518160" y="137681"/>
                  </a:cubicBezTo>
                  <a:cubicBezTo>
                    <a:pt x="538480" y="127521"/>
                    <a:pt x="557360" y="113729"/>
                    <a:pt x="579120" y="107201"/>
                  </a:cubicBezTo>
                  <a:cubicBezTo>
                    <a:pt x="608717" y="98322"/>
                    <a:pt x="640019" y="96660"/>
                    <a:pt x="670560" y="91961"/>
                  </a:cubicBezTo>
                  <a:cubicBezTo>
                    <a:pt x="716587" y="84880"/>
                    <a:pt x="820298" y="71849"/>
                    <a:pt x="868680" y="61481"/>
                  </a:cubicBezTo>
                  <a:cubicBezTo>
                    <a:pt x="909641" y="52704"/>
                    <a:pt x="949033" y="36197"/>
                    <a:pt x="990600" y="31001"/>
                  </a:cubicBezTo>
                  <a:cubicBezTo>
                    <a:pt x="1031240" y="25921"/>
                    <a:pt x="1071601" y="17502"/>
                    <a:pt x="1112520" y="15761"/>
                  </a:cubicBezTo>
                  <a:cubicBezTo>
                    <a:pt x="1482900" y="0"/>
                    <a:pt x="1533742" y="521"/>
                    <a:pt x="1767840" y="521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5 Entrada de lápiz">
                <a:extLst>
                  <a:ext uri="{FF2B5EF4-FFF2-40B4-BE49-F238E27FC236}">
                    <a16:creationId xmlns:a16="http://schemas.microsoft.com/office/drawing/2014/main" id="{BF208427-C280-4C64-A4DA-947D8E7ACCB4}"/>
                  </a:ext>
                </a:extLst>
              </p14:cNvPr>
              <p14:cNvContentPartPr/>
              <p14:nvPr/>
            </p14:nvContentPartPr>
            <p14:xfrm>
              <a:off x="2377758" y="2915426"/>
              <a:ext cx="3631680" cy="1422720"/>
            </p14:xfrm>
          </p:contentPart>
        </mc:Choice>
        <mc:Fallback xmlns="">
          <p:pic>
            <p:nvPicPr>
              <p:cNvPr id="6" name="5 Entrada de lápiz">
                <a:extLst>
                  <a:ext uri="{FF2B5EF4-FFF2-40B4-BE49-F238E27FC236}">
                    <a16:creationId xmlns:a16="http://schemas.microsoft.com/office/drawing/2014/main" id="{BF208427-C280-4C64-A4DA-947D8E7ACC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5878" y="2903549"/>
                <a:ext cx="3655440" cy="1446474"/>
              </a:xfrm>
              <a:prstGeom prst="rect">
                <a:avLst/>
              </a:prstGeom>
            </p:spPr>
          </p:pic>
        </mc:Fallback>
      </mc:AlternateContent>
      <p:grpSp>
        <p:nvGrpSpPr>
          <p:cNvPr id="18441" name="16 Grupo">
            <a:extLst>
              <a:ext uri="{FF2B5EF4-FFF2-40B4-BE49-F238E27FC236}">
                <a16:creationId xmlns:a16="http://schemas.microsoft.com/office/drawing/2014/main" id="{9583B7C1-4A29-4595-B64E-1B43A974642B}"/>
              </a:ext>
            </a:extLst>
          </p:cNvPr>
          <p:cNvGrpSpPr>
            <a:grpSpLocks/>
          </p:cNvGrpSpPr>
          <p:nvPr/>
        </p:nvGrpSpPr>
        <p:grpSpPr bwMode="auto">
          <a:xfrm>
            <a:off x="7150101" y="6259514"/>
            <a:ext cx="2041525" cy="866775"/>
            <a:chOff x="714375" y="6260265"/>
            <a:chExt cx="2042343" cy="865509"/>
          </a:xfrm>
        </p:grpSpPr>
        <p:sp>
          <p:nvSpPr>
            <p:cNvPr id="18" name="17 Trapecio">
              <a:extLst>
                <a:ext uri="{FF2B5EF4-FFF2-40B4-BE49-F238E27FC236}">
                  <a16:creationId xmlns:a16="http://schemas.microsoft.com/office/drawing/2014/main" id="{9FE490DE-F538-43A0-BD61-F6917D1F6AC6}"/>
                </a:ext>
              </a:extLst>
            </p:cNvPr>
            <p:cNvSpPr/>
            <p:nvPr/>
          </p:nvSpPr>
          <p:spPr>
            <a:xfrm>
              <a:off x="714375" y="6669242"/>
              <a:ext cx="2042343" cy="188636"/>
            </a:xfrm>
            <a:prstGeom prst="trapezoid">
              <a:avLst>
                <a:gd name="adj" fmla="val 75493"/>
              </a:avLst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9" name="Picture 2" descr="http://st-listas.20minutos.es/images/2011-10/304868/3198601_249px.jpg?1317676591">
              <a:extLst>
                <a:ext uri="{FF2B5EF4-FFF2-40B4-BE49-F238E27FC236}">
                  <a16:creationId xmlns:a16="http://schemas.microsoft.com/office/drawing/2014/main" id="{5AAB6726-6D49-4B17-AE3C-88D3B541FE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/>
            <a:srcRect l="9919" t="17618" r="8594" b="14759"/>
            <a:stretch/>
          </p:blipFill>
          <p:spPr bwMode="auto">
            <a:xfrm>
              <a:off x="903364" y="6260265"/>
              <a:ext cx="973527" cy="53896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sumacomp.dyndns.biz/sistema/inventario/imagenes/TIZA%2041051.jpg">
              <a:extLst>
                <a:ext uri="{FF2B5EF4-FFF2-40B4-BE49-F238E27FC236}">
                  <a16:creationId xmlns:a16="http://schemas.microsoft.com/office/drawing/2014/main" id="{C0D89F70-A3DA-4C0A-B34E-AB3EB9429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0244592">
              <a:off x="1843540" y="6355376"/>
              <a:ext cx="770245" cy="7703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442" name="2 CuadroTexto">
            <a:extLst>
              <a:ext uri="{FF2B5EF4-FFF2-40B4-BE49-F238E27FC236}">
                <a16:creationId xmlns:a16="http://schemas.microsoft.com/office/drawing/2014/main" id="{A944C7DB-64FC-4B6B-93FC-CE92CEC8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678" y="492260"/>
            <a:ext cx="464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GRAMMAR – PAST SIMPLE</a:t>
            </a:r>
            <a:endParaRPr kumimoji="0" lang="es-E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43" name="15 CuadroTexto">
            <a:extLst>
              <a:ext uri="{FF2B5EF4-FFF2-40B4-BE49-F238E27FC236}">
                <a16:creationId xmlns:a16="http://schemas.microsoft.com/office/drawing/2014/main" id="{DC1FA427-49DA-4638-A14A-C820D4821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247" y="978846"/>
            <a:ext cx="240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PRACTICE</a:t>
            </a:r>
            <a:endParaRPr kumimoji="0" lang="es-E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307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1D79C9-FD78-4D11-A424-0002509B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6368BA-0A3E-4AE0-8333-2364F90C1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252" y="-6055"/>
            <a:ext cx="12208610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546697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865DCF78-1D53-426A-9326-B11231AC3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6255" y="0"/>
            <a:ext cx="1202574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b="1" i="0" dirty="0">
                <a:solidFill>
                  <a:srgbClr val="C00000"/>
                </a:solidFill>
                <a:effectLst/>
                <a:latin typeface="OpenSans"/>
              </a:rPr>
              <a:t>Read. Then write what Mia did yesterday afternoon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OpenSans"/>
              </a:rPr>
              <a:t>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F5F992-1592-48A3-83DE-D7C0818B44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1" y="1935679"/>
            <a:ext cx="11709081" cy="4694954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277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1D79C9-FD78-4D11-A424-0002509B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6368BA-0A3E-4AE0-8333-2364F90C1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252" y="-6055"/>
            <a:ext cx="12208610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546697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865DCF78-1D53-426A-9326-B11231AC3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1341" y="171014"/>
            <a:ext cx="93894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Sans"/>
              </a:rPr>
              <a:t>Match the question with the answer.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4255A9-EFDF-40A8-89C9-7F8533542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80454"/>
              </p:ext>
            </p:extLst>
          </p:nvPr>
        </p:nvGraphicFramePr>
        <p:xfrm>
          <a:off x="3694546" y="1147178"/>
          <a:ext cx="81280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0490805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10068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1. Where did you go yesterday?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648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2. What did you see?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678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3. Did you buy anything there?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4506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4. Did you eat after the movie?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741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5. What did you think of the movie?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37931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9872E8-DC68-44B8-8EB6-C986E8DB7EB7}"/>
              </a:ext>
            </a:extLst>
          </p:cNvPr>
          <p:cNvSpPr txBox="1"/>
          <p:nvPr/>
        </p:nvSpPr>
        <p:spPr>
          <a:xfrm>
            <a:off x="0" y="1080654"/>
            <a:ext cx="323008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t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75000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a. Yes, I ate dinner at home.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003502-1128-4896-AC20-C8E417F041C1}"/>
              </a:ext>
            </a:extLst>
          </p:cNvPr>
          <p:cNvSpPr txBox="1"/>
          <p:nvPr/>
        </p:nvSpPr>
        <p:spPr>
          <a:xfrm>
            <a:off x="0" y="1909947"/>
            <a:ext cx="32300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t">
              <a:lnSpc>
                <a:spcPct val="110000"/>
              </a:lnSpc>
              <a:spcBef>
                <a:spcPts val="1000"/>
              </a:spcBef>
              <a:buClr>
                <a:prstClr val="white"/>
              </a:buClr>
              <a:buSzPct val="75000"/>
              <a:defRPr/>
            </a:pPr>
            <a:r>
              <a:rPr lang="en-US" sz="2400" b="1" dirty="0">
                <a:solidFill>
                  <a:prstClr val="black"/>
                </a:solidFill>
                <a:latin typeface="OpenSans"/>
              </a:rPr>
              <a:t>b. I went to the movies.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62A7D-EC0F-4279-8FD7-1F3A3C96E504}"/>
              </a:ext>
            </a:extLst>
          </p:cNvPr>
          <p:cNvSpPr txBox="1"/>
          <p:nvPr/>
        </p:nvSpPr>
        <p:spPr>
          <a:xfrm>
            <a:off x="0" y="2327564"/>
            <a:ext cx="336071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t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75000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c. I thought it was great.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DD9231-236F-4A97-BACC-EAACAA0301E8}"/>
              </a:ext>
            </a:extLst>
          </p:cNvPr>
          <p:cNvSpPr txBox="1"/>
          <p:nvPr/>
        </p:nvSpPr>
        <p:spPr>
          <a:xfrm>
            <a:off x="-1" y="2766951"/>
            <a:ext cx="370510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t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75000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d. I saw a movie about tigers.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8575B0A3-47D6-4D64-BD27-0A216FBF5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92286"/>
            <a:ext cx="3384467" cy="60564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7500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e. Yes, I bought a drink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1.11111E-6 L 0.32709 -1.11111E-6 C 0.47461 -1.11111E-6 0.65651 0.13681 0.65651 0.24815 L 0.65651 0.4965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2878 -4.81481E-6 C 0.47591 -4.81481E-6 0.65755 -0.02013 0.65755 -0.03634 L 0.65755 -0.0724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32943 -4.44444E-6 C 0.47695 -4.44444E-6 0.65898 0.1419 0.65898 0.25718 L 0.65898 0.51436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3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32097 -4.44444E-6 C 0.46472 -4.44444E-6 0.64193 -0.01828 0.64193 -0.0331 L 0.64193 -0.06597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96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2357 2.96296E-6 C 0.46849 2.96296E-6 0.64727 -0.00926 0.64727 -0.01667 L 0.64727 -0.03334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5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9" grpId="0"/>
      <p:bldP spid="11" grpId="0"/>
      <p:bldP spid="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1D79C9-FD78-4D11-A424-0002509B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6368BA-0A3E-4AE0-8333-2364F90C1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252" y="-6055"/>
            <a:ext cx="12208610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546697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865DCF78-1D53-426A-9326-B11231AC3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2593" y="277892"/>
            <a:ext cx="107046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Sans"/>
              </a:rPr>
              <a:t>Write: </a:t>
            </a:r>
            <a:r>
              <a:rPr kumimoji="0" lang="en-US" altLang="en-US" sz="480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Sans"/>
              </a:rPr>
              <a:t>hers   theirs   mine   yours   ours   his</a:t>
            </a:r>
            <a:endParaRPr kumimoji="0" lang="en-US" alt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Content Placeholder 4" descr="A picture containing text, screenshot, newspaper&#10;&#10;Description automatically generated">
            <a:extLst>
              <a:ext uri="{FF2B5EF4-FFF2-40B4-BE49-F238E27FC236}">
                <a16:creationId xmlns:a16="http://schemas.microsoft.com/office/drawing/2014/main" id="{C293ED4D-F9C4-443D-A033-E73DDFF12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2" y="1173480"/>
            <a:ext cx="11843528" cy="548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DED2E1-39C9-49C8-A7E8-CC0702FD7D41}"/>
              </a:ext>
            </a:extLst>
          </p:cNvPr>
          <p:cNvSpPr txBox="1"/>
          <p:nvPr/>
        </p:nvSpPr>
        <p:spPr>
          <a:xfrm>
            <a:off x="5336573" y="3390801"/>
            <a:ext cx="118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theirs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B32AB0-DA4A-491F-AF98-E6FDEA1C511C}"/>
              </a:ext>
            </a:extLst>
          </p:cNvPr>
          <p:cNvSpPr txBox="1"/>
          <p:nvPr/>
        </p:nvSpPr>
        <p:spPr>
          <a:xfrm>
            <a:off x="10894224" y="3355175"/>
            <a:ext cx="118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9C18B6-0851-497C-AC9A-3B0FDE11BECD}"/>
              </a:ext>
            </a:extLst>
          </p:cNvPr>
          <p:cNvSpPr txBox="1"/>
          <p:nvPr/>
        </p:nvSpPr>
        <p:spPr>
          <a:xfrm>
            <a:off x="1346464" y="5575861"/>
            <a:ext cx="118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A95A384-C096-4612-B1DE-371DC70B815C}"/>
              </a:ext>
            </a:extLst>
          </p:cNvPr>
          <p:cNvSpPr txBox="1"/>
          <p:nvPr/>
        </p:nvSpPr>
        <p:spPr>
          <a:xfrm>
            <a:off x="5395950" y="6134001"/>
            <a:ext cx="118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his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6438BF-ACBB-46C0-8E5C-E37CECBEBD7F}"/>
              </a:ext>
            </a:extLst>
          </p:cNvPr>
          <p:cNvSpPr txBox="1"/>
          <p:nvPr/>
        </p:nvSpPr>
        <p:spPr>
          <a:xfrm>
            <a:off x="9184178" y="6145877"/>
            <a:ext cx="118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mine</a:t>
            </a:r>
          </a:p>
        </p:txBody>
      </p:sp>
    </p:spTree>
    <p:extLst>
      <p:ext uri="{BB962C8B-B14F-4D97-AF65-F5344CB8AC3E}">
        <p14:creationId xmlns:p14="http://schemas.microsoft.com/office/powerpoint/2010/main" val="37281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6" grpId="0"/>
      <p:bldP spid="47" grpId="0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1D79C9-FD78-4D11-A424-0002509B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6368BA-0A3E-4AE0-8333-2364F90C1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252" y="-6055"/>
            <a:ext cx="12208610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546697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865DCF78-1D53-426A-9326-B11231AC3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4479" y="242404"/>
            <a:ext cx="104781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Sans"/>
              </a:rPr>
              <a:t>Write the words under the correct sounds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blue  light   bike   coat   sky   nose   room   flute   blow</a:t>
            </a:r>
            <a:b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285EA3-4D99-4014-B81E-B9F8F44BD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029460"/>
              </p:ext>
            </p:extLst>
          </p:nvPr>
        </p:nvGraphicFramePr>
        <p:xfrm>
          <a:off x="653142" y="2699040"/>
          <a:ext cx="10699668" cy="213421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566556">
                  <a:extLst>
                    <a:ext uri="{9D8B030D-6E8A-4147-A177-3AD203B41FA5}">
                      <a16:colId xmlns:a16="http://schemas.microsoft.com/office/drawing/2014/main" val="3979365802"/>
                    </a:ext>
                  </a:extLst>
                </a:gridCol>
                <a:gridCol w="3566556">
                  <a:extLst>
                    <a:ext uri="{9D8B030D-6E8A-4147-A177-3AD203B41FA5}">
                      <a16:colId xmlns:a16="http://schemas.microsoft.com/office/drawing/2014/main" val="1305101425"/>
                    </a:ext>
                  </a:extLst>
                </a:gridCol>
                <a:gridCol w="3566556">
                  <a:extLst>
                    <a:ext uri="{9D8B030D-6E8A-4147-A177-3AD203B41FA5}">
                      <a16:colId xmlns:a16="http://schemas.microsoft.com/office/drawing/2014/main" val="3311827536"/>
                    </a:ext>
                  </a:extLst>
                </a:gridCol>
              </a:tblGrid>
              <a:tr h="2134217"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b="0" dirty="0">
                          <a:solidFill>
                            <a:srgbClr val="FF00FF"/>
                          </a:solidFill>
                          <a:effectLst/>
                        </a:rPr>
                        <a:t>Long </a:t>
                      </a:r>
                      <a:r>
                        <a:rPr lang="en-US" sz="4400" b="0">
                          <a:solidFill>
                            <a:srgbClr val="FF00FF"/>
                          </a:solidFill>
                          <a:effectLst/>
                        </a:rPr>
                        <a:t>i</a:t>
                      </a:r>
                      <a:endParaRPr lang="en-US" sz="4400" b="0" dirty="0">
                        <a:solidFill>
                          <a:srgbClr val="FF00FF"/>
                        </a:solidFill>
                        <a:effectLst/>
                      </a:endParaRPr>
                    </a:p>
                    <a:p>
                      <a:pPr algn="ctr" fontAlgn="t"/>
                      <a:endParaRPr lang="en-US" sz="4400" b="0" dirty="0">
                        <a:solidFill>
                          <a:srgbClr val="FF00FF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4400" b="0" i="1" dirty="0">
                          <a:effectLst/>
                        </a:rPr>
                        <a:t>bike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b="0" dirty="0">
                          <a:solidFill>
                            <a:srgbClr val="FF00FF"/>
                          </a:solidFill>
                          <a:effectLst/>
                        </a:rPr>
                        <a:t>Long o</a:t>
                      </a:r>
                      <a:endParaRPr lang="en-US" sz="4400" b="0" i="1" dirty="0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b="0" dirty="0">
                          <a:solidFill>
                            <a:srgbClr val="FF00FF"/>
                          </a:solidFill>
                          <a:effectLst/>
                        </a:rPr>
                        <a:t>Long u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577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0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1D79C9-FD78-4D11-A424-0002509B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6368BA-0A3E-4AE0-8333-2364F90C1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252" y="-6055"/>
            <a:ext cx="12208610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546697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865DCF78-1D53-426A-9326-B11231AC3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4479" y="242404"/>
            <a:ext cx="104781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Sans"/>
              </a:rPr>
              <a:t>Write the words under the correct sounds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blue  light   bike   coat   sky   nose   room   flute   blow</a:t>
            </a:r>
            <a:b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285EA3-4D99-4014-B81E-B9F8F44BD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076356"/>
              </p:ext>
            </p:extLst>
          </p:nvPr>
        </p:nvGraphicFramePr>
        <p:xfrm>
          <a:off x="653142" y="2699040"/>
          <a:ext cx="10699668" cy="344805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566556">
                  <a:extLst>
                    <a:ext uri="{9D8B030D-6E8A-4147-A177-3AD203B41FA5}">
                      <a16:colId xmlns:a16="http://schemas.microsoft.com/office/drawing/2014/main" val="3979365802"/>
                    </a:ext>
                  </a:extLst>
                </a:gridCol>
                <a:gridCol w="3566556">
                  <a:extLst>
                    <a:ext uri="{9D8B030D-6E8A-4147-A177-3AD203B41FA5}">
                      <a16:colId xmlns:a16="http://schemas.microsoft.com/office/drawing/2014/main" val="1305101425"/>
                    </a:ext>
                  </a:extLst>
                </a:gridCol>
                <a:gridCol w="3566556">
                  <a:extLst>
                    <a:ext uri="{9D8B030D-6E8A-4147-A177-3AD203B41FA5}">
                      <a16:colId xmlns:a16="http://schemas.microsoft.com/office/drawing/2014/main" val="3311827536"/>
                    </a:ext>
                  </a:extLst>
                </a:gridCol>
              </a:tblGrid>
              <a:tr h="2134217"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b="0" dirty="0">
                          <a:solidFill>
                            <a:srgbClr val="FF00FF"/>
                          </a:solidFill>
                          <a:effectLst/>
                        </a:rPr>
                        <a:t>Long </a:t>
                      </a:r>
                      <a:r>
                        <a:rPr lang="en-US" sz="4400" b="0" dirty="0" err="1">
                          <a:solidFill>
                            <a:srgbClr val="FF00FF"/>
                          </a:solidFill>
                          <a:effectLst/>
                        </a:rPr>
                        <a:t>i</a:t>
                      </a:r>
                      <a:endParaRPr lang="en-US" sz="4400" b="0" dirty="0">
                        <a:solidFill>
                          <a:srgbClr val="FF00FF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4400" b="0" i="1" dirty="0">
                          <a:effectLst/>
                        </a:rPr>
                        <a:t>Bike</a:t>
                      </a:r>
                    </a:p>
                    <a:p>
                      <a:pPr algn="ctr" fontAlgn="t"/>
                      <a:r>
                        <a:rPr lang="en-US" sz="4400" b="0" i="1" dirty="0">
                          <a:effectLst/>
                        </a:rPr>
                        <a:t>Light</a:t>
                      </a:r>
                    </a:p>
                    <a:p>
                      <a:pPr algn="ctr" fontAlgn="t"/>
                      <a:r>
                        <a:rPr lang="en-US" sz="4400" b="0" i="1" dirty="0">
                          <a:effectLst/>
                        </a:rPr>
                        <a:t>Sky</a:t>
                      </a:r>
                    </a:p>
                    <a:p>
                      <a:pPr algn="ctr" fontAlgn="t"/>
                      <a:endParaRPr lang="en-US" sz="4400" b="0" i="1" dirty="0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b="0" dirty="0">
                          <a:solidFill>
                            <a:srgbClr val="FF00FF"/>
                          </a:solidFill>
                          <a:effectLst/>
                        </a:rPr>
                        <a:t>Long o</a:t>
                      </a:r>
                    </a:p>
                    <a:p>
                      <a:pPr algn="ctr" fontAlgn="t"/>
                      <a:r>
                        <a:rPr lang="en-US" sz="4400" b="0" i="1" dirty="0">
                          <a:solidFill>
                            <a:schemeClr val="tx1"/>
                          </a:solidFill>
                          <a:effectLst/>
                        </a:rPr>
                        <a:t>Coat</a:t>
                      </a:r>
                    </a:p>
                    <a:p>
                      <a:pPr algn="ctr" fontAlgn="t"/>
                      <a:r>
                        <a:rPr lang="en-US" sz="4400" b="0" i="1" dirty="0">
                          <a:solidFill>
                            <a:schemeClr val="tx1"/>
                          </a:solidFill>
                          <a:effectLst/>
                        </a:rPr>
                        <a:t>Nose</a:t>
                      </a:r>
                    </a:p>
                    <a:p>
                      <a:pPr algn="ctr" fontAlgn="t"/>
                      <a:r>
                        <a:rPr lang="en-US" sz="4400" b="0" i="1" dirty="0">
                          <a:solidFill>
                            <a:schemeClr val="tx1"/>
                          </a:solidFill>
                          <a:effectLst/>
                        </a:rPr>
                        <a:t>Blow</a:t>
                      </a:r>
                    </a:p>
                    <a:p>
                      <a:pPr algn="ctr" fontAlgn="t"/>
                      <a:endParaRPr lang="en-US" sz="4400" b="0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b="0" dirty="0">
                          <a:solidFill>
                            <a:srgbClr val="FF00FF"/>
                          </a:solidFill>
                          <a:effectLst/>
                        </a:rPr>
                        <a:t>Long u</a:t>
                      </a:r>
                    </a:p>
                    <a:p>
                      <a:pPr algn="ctr" fontAlgn="t"/>
                      <a:r>
                        <a:rPr lang="en-US" sz="4400" b="0" i="1" dirty="0">
                          <a:solidFill>
                            <a:schemeClr val="tx1"/>
                          </a:solidFill>
                          <a:effectLst/>
                        </a:rPr>
                        <a:t>Blue</a:t>
                      </a:r>
                    </a:p>
                    <a:p>
                      <a:pPr algn="ctr" fontAlgn="t"/>
                      <a:r>
                        <a:rPr lang="en-US" sz="4400" b="0" i="1" dirty="0">
                          <a:solidFill>
                            <a:schemeClr val="tx1"/>
                          </a:solidFill>
                          <a:effectLst/>
                        </a:rPr>
                        <a:t>Room</a:t>
                      </a:r>
                    </a:p>
                    <a:p>
                      <a:pPr algn="ctr" fontAlgn="t"/>
                      <a:r>
                        <a:rPr lang="en-US" sz="4400" b="0" i="1" dirty="0">
                          <a:solidFill>
                            <a:schemeClr val="tx1"/>
                          </a:solidFill>
                          <a:effectLst/>
                        </a:rPr>
                        <a:t>flute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577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50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34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9" name="Freeform: Shape 37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1" name="Freeform: Shape 380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14" name="Rectangle 413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8E260B4-0626-4A7B-A02D-4AAD6D33B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5" r="7335" b="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416" name="Group 415">
            <a:extLst>
              <a:ext uri="{FF2B5EF4-FFF2-40B4-BE49-F238E27FC236}">
                <a16:creationId xmlns:a16="http://schemas.microsoft.com/office/drawing/2014/main" id="{C93AB6F9-99DF-415B-96A4-7160B5775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7D0CC45C-CCAB-4A7C-B33D-84ABB8693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8874C06D-399A-4BAA-B0E7-B55764CC1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1C4829C4-3E7F-42E6-B0AC-12E562C9A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08D3CD5A-CC76-449E-8201-36100E44D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2596BFDB-0E89-4726-8740-23247A96E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7395F396-A800-4D94-AA0F-5AD09E37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C57FF3EC-7181-4E27-A7A6-DB4655B10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C3A5A6F8-A667-410D-BECB-C610733F0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960B875F-A2D1-419D-A7F1-381B33D42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7B5344BB-AFBB-4C99-A49A-9F300421D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52BAC207-A217-4064-9C43-8DBD742D0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A816C2C6-5594-4867-A2AD-5B34E9294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8FB06500-F969-4448-B413-83B5FEA97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B6CA7F00-258B-4EDE-924E-F703C6EE6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87E09A08-F290-4A17-BC91-E0A577643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45250DB6-316F-43F4-A62E-777F2306D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AA860293-6063-4188-B8DD-9B6DCE5D2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86F0D5E7-B042-4211-872B-FC93C7860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659604E9-BB25-4D53-8D35-BAD786A0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8C6DBC3F-DBBC-484D-819C-BBDD6B30F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C0D340BE-56DC-40A0-A0D3-2A0704AB3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1E598E4C-A0B1-4A0D-9870-F0011F3C7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493F4BD7-CDE1-422F-BC4C-0362418BD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61694E10-99CB-4916-9CA3-CD347BC5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506CCCF9-74DC-4FA6-913D-AA94F671E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11C22D95-08E5-48EF-940C-7703E389E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EC8CD58B-05D9-44B9-A9B3-AC3596D6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F9FCB7D7-C8E5-419A-81F1-6422F747E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F7692ACE-18A6-4279-BAB6-A02F9B8A8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7" name="Rectangle 446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87E22-98F5-4538-A13E-BFFAE198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220947"/>
            <a:ext cx="9144000" cy="29406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Complete the crossword</a:t>
            </a:r>
          </a:p>
        </p:txBody>
      </p:sp>
    </p:spTree>
    <p:extLst>
      <p:ext uri="{BB962C8B-B14F-4D97-AF65-F5344CB8AC3E}">
        <p14:creationId xmlns:p14="http://schemas.microsoft.com/office/powerpoint/2010/main" val="403500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E78EF-CB67-46C6-B2B7-A6A629BE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3937381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Jokerman" panose="04090605060D06020702" pitchFamily="82" charset="0"/>
              </a:rPr>
              <a:t>WORKBOOK TIME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9F5C7BF-FCD3-423F-8FA5-4102708A6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611" y="691769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73902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4125-459B-4417-AF75-C9510ABD8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69874"/>
            <a:ext cx="4630365" cy="162232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Jokerman" panose="04090605060D06020702" pitchFamily="82" charset="0"/>
              </a:rPr>
              <a:t>GOODBYE!!!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AB6ECEB-980E-405E-A50D-4FAFCDD21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43" y="807593"/>
            <a:ext cx="5239568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5680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34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79" name="Freeform: Shape 37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81" name="Freeform: Shape 380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14" name="Rectangle 413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8E260B4-0626-4A7B-A02D-4AAD6D33B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5" r="7335" b="1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grpSp>
        <p:nvGrpSpPr>
          <p:cNvPr id="416" name="Group 415">
            <a:extLst>
              <a:ext uri="{FF2B5EF4-FFF2-40B4-BE49-F238E27FC236}">
                <a16:creationId xmlns:a16="http://schemas.microsoft.com/office/drawing/2014/main" id="{C93AB6F9-99DF-415B-96A4-7160B5775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7D0CC45C-CCAB-4A7C-B33D-84ABB8693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8874C06D-399A-4BAA-B0E7-B55764CC1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1C4829C4-3E7F-42E6-B0AC-12E562C9A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08D3CD5A-CC76-449E-8201-36100E44D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2596BFDB-0E89-4726-8740-23247A96E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7395F396-A800-4D94-AA0F-5AD09E37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C57FF3EC-7181-4E27-A7A6-DB4655B10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C3A5A6F8-A667-410D-BECB-C610733F0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960B875F-A2D1-419D-A7F1-381B33D42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7B5344BB-AFBB-4C99-A49A-9F300421D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52BAC207-A217-4064-9C43-8DBD742D0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A816C2C6-5594-4867-A2AD-5B34E9294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8FB06500-F969-4448-B413-83B5FEA97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B6CA7F00-258B-4EDE-924E-F703C6EE6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87E09A08-F290-4A17-BC91-E0A577643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45250DB6-316F-43F4-A62E-777F2306D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AA860293-6063-4188-B8DD-9B6DCE5D2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86F0D5E7-B042-4211-872B-FC93C7860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659604E9-BB25-4D53-8D35-BAD786A0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8C6DBC3F-DBBC-484D-819C-BBDD6B30F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C0D340BE-56DC-40A0-A0D3-2A0704AB3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1E598E4C-A0B1-4A0D-9870-F0011F3C7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493F4BD7-CDE1-422F-BC4C-0362418BD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61694E10-99CB-4916-9CA3-CD347BC5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506CCCF9-74DC-4FA6-913D-AA94F671E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11C22D95-08E5-48EF-940C-7703E389E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EC8CD58B-05D9-44B9-A9B3-AC3596D6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F9FCB7D7-C8E5-419A-81F1-6422F747E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F7692ACE-18A6-4279-BAB6-A02F9B8A8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7" name="Rectangle 446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87E22-98F5-4538-A13E-BFFAE198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6" y="6097979"/>
            <a:ext cx="9144000" cy="76002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Complete the crossword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8D228-1F12-4C4E-8EC2-84BE52B019F2}"/>
              </a:ext>
            </a:extLst>
          </p:cNvPr>
          <p:cNvSpPr txBox="1"/>
          <p:nvPr/>
        </p:nvSpPr>
        <p:spPr>
          <a:xfrm>
            <a:off x="5237018" y="2291938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1EE3C47-3C20-473A-9F47-0E51472E5295}"/>
              </a:ext>
            </a:extLst>
          </p:cNvPr>
          <p:cNvSpPr txBox="1"/>
          <p:nvPr/>
        </p:nvSpPr>
        <p:spPr>
          <a:xfrm>
            <a:off x="5237018" y="2873828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C79198B-8498-4BC1-9CF1-EE07844204A9}"/>
              </a:ext>
            </a:extLst>
          </p:cNvPr>
          <p:cNvSpPr txBox="1"/>
          <p:nvPr/>
        </p:nvSpPr>
        <p:spPr>
          <a:xfrm>
            <a:off x="5225143" y="3467595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k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7F2A275-D300-4FCE-BA25-074A9FFB37C5}"/>
              </a:ext>
            </a:extLst>
          </p:cNvPr>
          <p:cNvSpPr txBox="1"/>
          <p:nvPr/>
        </p:nvSpPr>
        <p:spPr>
          <a:xfrm>
            <a:off x="5213268" y="3990109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8382F94-BE23-445F-B151-646D0F7FA958}"/>
              </a:ext>
            </a:extLst>
          </p:cNvPr>
          <p:cNvSpPr txBox="1"/>
          <p:nvPr/>
        </p:nvSpPr>
        <p:spPr>
          <a:xfrm>
            <a:off x="5272644" y="4548249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23175BF-489A-41FC-9EAA-F99AAB85F1C5}"/>
              </a:ext>
            </a:extLst>
          </p:cNvPr>
          <p:cNvSpPr txBox="1"/>
          <p:nvPr/>
        </p:nvSpPr>
        <p:spPr>
          <a:xfrm>
            <a:off x="5225143" y="5189517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2533733-5630-49E4-9080-F67A82BB9508}"/>
              </a:ext>
            </a:extLst>
          </p:cNvPr>
          <p:cNvSpPr txBox="1"/>
          <p:nvPr/>
        </p:nvSpPr>
        <p:spPr>
          <a:xfrm>
            <a:off x="6899564" y="1199407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BFA513D-581D-4FA9-A12E-E6D3BEEB3901}"/>
              </a:ext>
            </a:extLst>
          </p:cNvPr>
          <p:cNvSpPr txBox="1"/>
          <p:nvPr/>
        </p:nvSpPr>
        <p:spPr>
          <a:xfrm>
            <a:off x="6804561" y="2315688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FE365F1-B470-47F0-B24A-4821772EE292}"/>
              </a:ext>
            </a:extLst>
          </p:cNvPr>
          <p:cNvSpPr txBox="1"/>
          <p:nvPr/>
        </p:nvSpPr>
        <p:spPr>
          <a:xfrm>
            <a:off x="8039595" y="2232561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C630E09-34B9-416B-9477-EDC16CDD6329}"/>
              </a:ext>
            </a:extLst>
          </p:cNvPr>
          <p:cNvSpPr txBox="1"/>
          <p:nvPr/>
        </p:nvSpPr>
        <p:spPr>
          <a:xfrm>
            <a:off x="8027720" y="2814452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F8F46C4-49AA-49A1-A297-2036883DEB6B}"/>
              </a:ext>
            </a:extLst>
          </p:cNvPr>
          <p:cNvSpPr txBox="1"/>
          <p:nvPr/>
        </p:nvSpPr>
        <p:spPr>
          <a:xfrm>
            <a:off x="8039595" y="3408218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EC62FB4-8507-4C16-A7ED-DB0F6FB3CF53}"/>
              </a:ext>
            </a:extLst>
          </p:cNvPr>
          <p:cNvSpPr txBox="1"/>
          <p:nvPr/>
        </p:nvSpPr>
        <p:spPr>
          <a:xfrm>
            <a:off x="8110847" y="3990109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C5937DE-3F7A-4D5D-A5A3-10D7DDC7B1CF}"/>
              </a:ext>
            </a:extLst>
          </p:cNvPr>
          <p:cNvSpPr txBox="1"/>
          <p:nvPr/>
        </p:nvSpPr>
        <p:spPr>
          <a:xfrm>
            <a:off x="8003969" y="4536374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33E425A-E456-4EE0-B544-04635DD041FF}"/>
              </a:ext>
            </a:extLst>
          </p:cNvPr>
          <p:cNvSpPr txBox="1"/>
          <p:nvPr/>
        </p:nvSpPr>
        <p:spPr>
          <a:xfrm>
            <a:off x="8027719" y="5106390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568957B-7BCC-41EF-A1F0-DDCE7902CAC8}"/>
              </a:ext>
            </a:extLst>
          </p:cNvPr>
          <p:cNvSpPr txBox="1"/>
          <p:nvPr/>
        </p:nvSpPr>
        <p:spPr>
          <a:xfrm>
            <a:off x="8027720" y="5676405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F6FF87D-F953-4EA5-B5D5-CB17B52E22AB}"/>
              </a:ext>
            </a:extLst>
          </p:cNvPr>
          <p:cNvSpPr txBox="1"/>
          <p:nvPr/>
        </p:nvSpPr>
        <p:spPr>
          <a:xfrm>
            <a:off x="3586348" y="4025735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173B2EE-8879-47A6-898D-3CA3F43F3DC0}"/>
              </a:ext>
            </a:extLst>
          </p:cNvPr>
          <p:cNvSpPr txBox="1"/>
          <p:nvPr/>
        </p:nvSpPr>
        <p:spPr>
          <a:xfrm>
            <a:off x="4132614" y="4025735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0E9E3BB-B0BB-45C2-A9EE-5AFEBFC04903}"/>
              </a:ext>
            </a:extLst>
          </p:cNvPr>
          <p:cNvSpPr txBox="1"/>
          <p:nvPr/>
        </p:nvSpPr>
        <p:spPr>
          <a:xfrm>
            <a:off x="4643252" y="4037610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k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A778399-ACD0-48A2-8F7C-0B31BA387EE6}"/>
              </a:ext>
            </a:extLst>
          </p:cNvPr>
          <p:cNvSpPr txBox="1"/>
          <p:nvPr/>
        </p:nvSpPr>
        <p:spPr>
          <a:xfrm>
            <a:off x="5830784" y="4013860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33D3FC8-74B7-4B00-B288-AED7BF063D4E}"/>
              </a:ext>
            </a:extLst>
          </p:cNvPr>
          <p:cNvSpPr txBox="1"/>
          <p:nvPr/>
        </p:nvSpPr>
        <p:spPr>
          <a:xfrm>
            <a:off x="3574472" y="3479469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652F014-90C7-41C1-8AE2-E049C03FA47D}"/>
              </a:ext>
            </a:extLst>
          </p:cNvPr>
          <p:cNvSpPr txBox="1"/>
          <p:nvPr/>
        </p:nvSpPr>
        <p:spPr>
          <a:xfrm>
            <a:off x="3562598" y="4500748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2F1F8EB-3137-4B44-B5BF-FD93DB4717ED}"/>
              </a:ext>
            </a:extLst>
          </p:cNvPr>
          <p:cNvSpPr txBox="1"/>
          <p:nvPr/>
        </p:nvSpPr>
        <p:spPr>
          <a:xfrm>
            <a:off x="3538847" y="5082639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65ACD4C-AEFE-461F-A4B5-4656F3F39275}"/>
              </a:ext>
            </a:extLst>
          </p:cNvPr>
          <p:cNvSpPr txBox="1"/>
          <p:nvPr/>
        </p:nvSpPr>
        <p:spPr>
          <a:xfrm>
            <a:off x="7481454" y="3455719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AC717F2-03DD-4838-B38B-0731B05E1FB4}"/>
              </a:ext>
            </a:extLst>
          </p:cNvPr>
          <p:cNvSpPr txBox="1"/>
          <p:nvPr/>
        </p:nvSpPr>
        <p:spPr>
          <a:xfrm>
            <a:off x="8573985" y="3431969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696797F-9F65-4511-9C4D-6D81D41A1124}"/>
              </a:ext>
            </a:extLst>
          </p:cNvPr>
          <p:cNvSpPr txBox="1"/>
          <p:nvPr/>
        </p:nvSpPr>
        <p:spPr>
          <a:xfrm>
            <a:off x="9155875" y="3443844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3F3789F-A29C-4EDD-A76B-810445DA4E5B}"/>
              </a:ext>
            </a:extLst>
          </p:cNvPr>
          <p:cNvSpPr txBox="1"/>
          <p:nvPr/>
        </p:nvSpPr>
        <p:spPr>
          <a:xfrm>
            <a:off x="9725891" y="3431968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B009BEA-A5E9-4540-BB93-A1A4B6B63565}"/>
              </a:ext>
            </a:extLst>
          </p:cNvPr>
          <p:cNvSpPr txBox="1"/>
          <p:nvPr/>
        </p:nvSpPr>
        <p:spPr>
          <a:xfrm>
            <a:off x="6899564" y="5153891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516C151-CD3C-45A2-87CE-972A1CE537F5}"/>
              </a:ext>
            </a:extLst>
          </p:cNvPr>
          <p:cNvSpPr txBox="1"/>
          <p:nvPr/>
        </p:nvSpPr>
        <p:spPr>
          <a:xfrm>
            <a:off x="7517080" y="5106389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40C35CB-2F21-4653-8E44-69A22825161B}"/>
              </a:ext>
            </a:extLst>
          </p:cNvPr>
          <p:cNvSpPr txBox="1"/>
          <p:nvPr/>
        </p:nvSpPr>
        <p:spPr>
          <a:xfrm>
            <a:off x="8550234" y="5094514"/>
            <a:ext cx="59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1493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1D79C9-FD78-4D11-A424-0002509B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6368BA-0A3E-4AE0-8333-2364F90C1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252" y="-6055"/>
            <a:ext cx="12208610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546697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423BC9-E62D-433C-90C1-23F406D5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71" y="3194462"/>
            <a:ext cx="3877293" cy="3396343"/>
          </a:xfrm>
          <a:custGeom>
            <a:avLst/>
            <a:gdLst>
              <a:gd name="connsiteX0" fmla="*/ 0 w 3877293"/>
              <a:gd name="connsiteY0" fmla="*/ 0 h 3396343"/>
              <a:gd name="connsiteX1" fmla="*/ 3877293 w 3877293"/>
              <a:gd name="connsiteY1" fmla="*/ 0 h 3396343"/>
              <a:gd name="connsiteX2" fmla="*/ 3877293 w 3877293"/>
              <a:gd name="connsiteY2" fmla="*/ 3396343 h 3396343"/>
              <a:gd name="connsiteX3" fmla="*/ 0 w 3877293"/>
              <a:gd name="connsiteY3" fmla="*/ 3396343 h 3396343"/>
              <a:gd name="connsiteX4" fmla="*/ 0 w 3877293"/>
              <a:gd name="connsiteY4" fmla="*/ 0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293" h="3396343" fill="none" extrusionOk="0">
                <a:moveTo>
                  <a:pt x="0" y="0"/>
                </a:moveTo>
                <a:cubicBezTo>
                  <a:pt x="1773368" y="142880"/>
                  <a:pt x="2875057" y="46234"/>
                  <a:pt x="3877293" y="0"/>
                </a:cubicBezTo>
                <a:cubicBezTo>
                  <a:pt x="3982985" y="407702"/>
                  <a:pt x="3752043" y="1913952"/>
                  <a:pt x="3877293" y="3396343"/>
                </a:cubicBezTo>
                <a:cubicBezTo>
                  <a:pt x="3019593" y="3496714"/>
                  <a:pt x="1508480" y="3518651"/>
                  <a:pt x="0" y="3396343"/>
                </a:cubicBezTo>
                <a:cubicBezTo>
                  <a:pt x="-127180" y="2846054"/>
                  <a:pt x="-90330" y="1316940"/>
                  <a:pt x="0" y="0"/>
                </a:cubicBezTo>
                <a:close/>
              </a:path>
              <a:path w="3877293" h="3396343" stroke="0" extrusionOk="0">
                <a:moveTo>
                  <a:pt x="0" y="0"/>
                </a:moveTo>
                <a:cubicBezTo>
                  <a:pt x="770796" y="-18040"/>
                  <a:pt x="2666254" y="-59285"/>
                  <a:pt x="3877293" y="0"/>
                </a:cubicBezTo>
                <a:cubicBezTo>
                  <a:pt x="3879032" y="1594902"/>
                  <a:pt x="3812914" y="2112893"/>
                  <a:pt x="3877293" y="3396343"/>
                </a:cubicBezTo>
                <a:cubicBezTo>
                  <a:pt x="2167668" y="3303906"/>
                  <a:pt x="1206975" y="3232301"/>
                  <a:pt x="0" y="3396343"/>
                </a:cubicBezTo>
                <a:cubicBezTo>
                  <a:pt x="146722" y="2213454"/>
                  <a:pt x="4218" y="1440835"/>
                  <a:pt x="0" y="0"/>
                </a:cubicBezTo>
                <a:close/>
              </a:path>
            </a:pathLst>
          </a:custGeom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423275383">
                  <ask:type>
                    <ask:lineSketchCurved/>
                  </ask:type>
                </ask:lineSketchStyleProps>
              </a:ext>
            </a:extLst>
          </a:ln>
        </p:spPr>
        <p:txBody>
          <a:bodyPr anchor="t">
            <a:normAutofit fontScale="90000"/>
          </a:bodyPr>
          <a:lstStyle/>
          <a:p>
            <a:r>
              <a:rPr lang="en-US" sz="8000" b="1" i="0" dirty="0">
                <a:solidFill>
                  <a:schemeClr val="accent1">
                    <a:lumMod val="50000"/>
                  </a:schemeClr>
                </a:solidFill>
                <a:effectLst/>
                <a:latin typeface="OpenSansBold"/>
              </a:rPr>
              <a:t>Write: </a:t>
            </a: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dirty="0">
                <a:solidFill>
                  <a:srgbClr val="FF0000"/>
                </a:solidFill>
                <a:latin typeface="OpenSans"/>
              </a:rPr>
              <a:t>cheered     concert    drums     violin   stage     audience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9E90E-F6AC-4C8D-8D70-41C771EE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19" y="47501"/>
            <a:ext cx="7754587" cy="6685808"/>
          </a:xfrm>
          <a:ln>
            <a:solidFill>
              <a:schemeClr val="accent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00B0F0"/>
                </a:solidFill>
                <a:latin typeface="OpenSans"/>
              </a:rPr>
              <a:t>Emily and Joe are both ten. On Wednesdays they go to music lessons. Emily is learning the </a:t>
            </a:r>
            <a:r>
              <a:rPr lang="en-US" sz="3800" baseline="30000" dirty="0">
                <a:solidFill>
                  <a:srgbClr val="00B0F0"/>
                </a:solidFill>
                <a:latin typeface="OpenSans"/>
              </a:rPr>
              <a:t>1</a:t>
            </a:r>
            <a:r>
              <a:rPr lang="en-US" sz="3800" dirty="0">
                <a:solidFill>
                  <a:srgbClr val="00B0F0"/>
                </a:solidFill>
                <a:latin typeface="OpenSans"/>
              </a:rPr>
              <a:t>_</a:t>
            </a:r>
            <a:r>
              <a:rPr lang="en-US" sz="3800" u="sng" dirty="0">
                <a:solidFill>
                  <a:srgbClr val="00B0F0"/>
                </a:solidFill>
                <a:latin typeface="OpenSans"/>
              </a:rPr>
              <a:t>violin</a:t>
            </a:r>
            <a:r>
              <a:rPr lang="en-US" sz="3800" dirty="0">
                <a:solidFill>
                  <a:srgbClr val="00B0F0"/>
                </a:solidFill>
                <a:latin typeface="OpenSans"/>
              </a:rPr>
              <a:t>_ and Joe is learning the </a:t>
            </a:r>
            <a:r>
              <a:rPr lang="en-US" sz="3800" baseline="30000" dirty="0">
                <a:solidFill>
                  <a:srgbClr val="00B0F0"/>
                </a:solidFill>
                <a:latin typeface="OpenSans"/>
              </a:rPr>
              <a:t>2</a:t>
            </a:r>
            <a:r>
              <a:rPr lang="en-US" sz="3800" dirty="0">
                <a:solidFill>
                  <a:srgbClr val="00B0F0"/>
                </a:solidFill>
                <a:latin typeface="OpenSans"/>
              </a:rPr>
              <a:t>____ . Last week they performed in a </a:t>
            </a:r>
            <a:r>
              <a:rPr lang="en-US" sz="3800" baseline="30000" dirty="0">
                <a:solidFill>
                  <a:srgbClr val="00B0F0"/>
                </a:solidFill>
                <a:latin typeface="OpenSans"/>
              </a:rPr>
              <a:t>3</a:t>
            </a:r>
            <a:r>
              <a:rPr lang="en-US" sz="3800" dirty="0">
                <a:solidFill>
                  <a:srgbClr val="00B0F0"/>
                </a:solidFill>
                <a:latin typeface="OpenSans"/>
              </a:rPr>
              <a:t>_____ at the music at school. Emily went up on the </a:t>
            </a:r>
            <a:r>
              <a:rPr lang="en-US" sz="3800" baseline="30000" dirty="0">
                <a:solidFill>
                  <a:srgbClr val="00B0F0"/>
                </a:solidFill>
                <a:latin typeface="OpenSans"/>
              </a:rPr>
              <a:t>4</a:t>
            </a:r>
            <a:r>
              <a:rPr lang="en-US" sz="3800" dirty="0">
                <a:solidFill>
                  <a:srgbClr val="00B0F0"/>
                </a:solidFill>
                <a:latin typeface="OpenSans"/>
              </a:rPr>
              <a:t>_____ first. Then it was time for Joe. They were nervous, but they played well. The </a:t>
            </a:r>
            <a:r>
              <a:rPr lang="en-US" sz="3800" baseline="30000" dirty="0">
                <a:solidFill>
                  <a:srgbClr val="00B0F0"/>
                </a:solidFill>
                <a:latin typeface="OpenSans"/>
              </a:rPr>
              <a:t>5</a:t>
            </a:r>
            <a:r>
              <a:rPr lang="en-US" sz="3800" dirty="0">
                <a:solidFill>
                  <a:srgbClr val="00B0F0"/>
                </a:solidFill>
                <a:latin typeface="OpenSans"/>
              </a:rPr>
              <a:t>______ clapped and </a:t>
            </a:r>
            <a:r>
              <a:rPr lang="en-US" sz="3800" baseline="30000" dirty="0">
                <a:solidFill>
                  <a:srgbClr val="00B0F0"/>
                </a:solidFill>
                <a:latin typeface="OpenSans"/>
              </a:rPr>
              <a:t>6</a:t>
            </a:r>
            <a:r>
              <a:rPr lang="en-US" sz="3800" dirty="0">
                <a:solidFill>
                  <a:srgbClr val="00B0F0"/>
                </a:solidFill>
                <a:latin typeface="OpenSans"/>
              </a:rPr>
              <a:t>______ . Emily and Joe were very proud.</a:t>
            </a:r>
            <a:endParaRPr lang="en-US" sz="3800" b="0" i="0" dirty="0">
              <a:solidFill>
                <a:srgbClr val="00B0F0"/>
              </a:solidFill>
              <a:effectLst/>
              <a:latin typeface="Open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B0E09-0449-4EC9-A38B-B67124923652}"/>
              </a:ext>
            </a:extLst>
          </p:cNvPr>
          <p:cNvSpPr txBox="1"/>
          <p:nvPr/>
        </p:nvSpPr>
        <p:spPr>
          <a:xfrm>
            <a:off x="7410201" y="2030680"/>
            <a:ext cx="149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OpenSans"/>
              </a:rPr>
              <a:t>drums</a:t>
            </a:r>
            <a:endParaRPr lang="en-US" sz="28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EE0B4A-646F-4631-B865-2C65F1DAC23E}"/>
              </a:ext>
            </a:extLst>
          </p:cNvPr>
          <p:cNvSpPr txBox="1"/>
          <p:nvPr/>
        </p:nvSpPr>
        <p:spPr>
          <a:xfrm>
            <a:off x="7528957" y="2729344"/>
            <a:ext cx="2137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OpenSans"/>
              </a:rPr>
              <a:t>concert</a:t>
            </a:r>
            <a:endParaRPr lang="en-US" sz="28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C174EF-45B3-4EEC-AF15-10C7D5885282}"/>
              </a:ext>
            </a:extLst>
          </p:cNvPr>
          <p:cNvSpPr txBox="1"/>
          <p:nvPr/>
        </p:nvSpPr>
        <p:spPr>
          <a:xfrm>
            <a:off x="10448306" y="3334987"/>
            <a:ext cx="149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OpenSans"/>
              </a:rPr>
              <a:t>stage</a:t>
            </a:r>
            <a:endParaRPr lang="en-US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57285A-9FA0-49FF-9AB7-ECE6FBF48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9" y="244248"/>
            <a:ext cx="3234178" cy="243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6544ADA-EA4A-4D81-A870-A48390302FC3}"/>
              </a:ext>
            </a:extLst>
          </p:cNvPr>
          <p:cNvSpPr txBox="1"/>
          <p:nvPr/>
        </p:nvSpPr>
        <p:spPr>
          <a:xfrm>
            <a:off x="5379523" y="5246915"/>
            <a:ext cx="168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OpenSans"/>
              </a:rPr>
              <a:t>audience</a:t>
            </a:r>
            <a:endParaRPr lang="en-US" sz="28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4EF7F6-FFA2-4077-9342-90D3220578C5}"/>
              </a:ext>
            </a:extLst>
          </p:cNvPr>
          <p:cNvSpPr txBox="1"/>
          <p:nvPr/>
        </p:nvSpPr>
        <p:spPr>
          <a:xfrm>
            <a:off x="9676411" y="5223164"/>
            <a:ext cx="149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OpenSans"/>
              </a:rPr>
              <a:t>cheered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079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D32D6-DAAF-49AE-9F85-F7132DA6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8385" y="3576429"/>
            <a:ext cx="5286766" cy="134162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Forte" panose="03060902040502070203" pitchFamily="66" charset="0"/>
              </a:rPr>
              <a:t>GAME TIME</a:t>
            </a:r>
          </a:p>
        </p:txBody>
      </p:sp>
    </p:spTree>
    <p:extLst>
      <p:ext uri="{BB962C8B-B14F-4D97-AF65-F5344CB8AC3E}">
        <p14:creationId xmlns:p14="http://schemas.microsoft.com/office/powerpoint/2010/main" val="346897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C003F801-FF5B-4D07-AE6A-67FC3A659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971" y="1553998"/>
            <a:ext cx="6815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she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sing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song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last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night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BC26B443-AB31-488A-BECD-D71DE10E4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430463"/>
            <a:ext cx="3571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No,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she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didn’t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783B0BD-7168-4B78-9386-3723FFBE0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1" y="3359151"/>
            <a:ext cx="4602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she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do?</a:t>
            </a:r>
          </a:p>
        </p:txBody>
      </p:sp>
      <p:grpSp>
        <p:nvGrpSpPr>
          <p:cNvPr id="2" name="8 Grupo">
            <a:extLst>
              <a:ext uri="{FF2B5EF4-FFF2-40B4-BE49-F238E27FC236}">
                <a16:creationId xmlns:a16="http://schemas.microsoft.com/office/drawing/2014/main" id="{B264D845-A12E-41B0-8964-7A8D4FB7B529}"/>
              </a:ext>
            </a:extLst>
          </p:cNvPr>
          <p:cNvGrpSpPr>
            <a:grpSpLocks/>
          </p:cNvGrpSpPr>
          <p:nvPr/>
        </p:nvGrpSpPr>
        <p:grpSpPr bwMode="auto">
          <a:xfrm>
            <a:off x="5310189" y="4200525"/>
            <a:ext cx="5980663" cy="980272"/>
            <a:chOff x="4357972" y="3871745"/>
            <a:chExt cx="3960813" cy="980417"/>
          </a:xfrm>
        </p:grpSpPr>
        <p:sp>
          <p:nvSpPr>
            <p:cNvPr id="9232" name="Text Box 4">
              <a:extLst>
                <a:ext uri="{FF2B5EF4-FFF2-40B4-BE49-F238E27FC236}">
                  <a16:creationId xmlns:a16="http://schemas.microsoft.com/office/drawing/2014/main" id="{41FCA818-E36D-4C51-A684-E33D1F1AB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7972" y="3871745"/>
              <a:ext cx="3960813" cy="64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She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clapped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her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hands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7 Forma libre">
              <a:extLst>
                <a:ext uri="{FF2B5EF4-FFF2-40B4-BE49-F238E27FC236}">
                  <a16:creationId xmlns:a16="http://schemas.microsoft.com/office/drawing/2014/main" id="{AE79C69A-3C67-46F3-B2DE-4E36F48757CE}"/>
                </a:ext>
              </a:extLst>
            </p:cNvPr>
            <p:cNvSpPr/>
            <p:nvPr/>
          </p:nvSpPr>
          <p:spPr>
            <a:xfrm rot="301806">
              <a:off x="5400238" y="4540821"/>
              <a:ext cx="2598558" cy="311341"/>
            </a:xfrm>
            <a:custGeom>
              <a:avLst/>
              <a:gdLst>
                <a:gd name="connsiteX0" fmla="*/ 0 w 1767840"/>
                <a:gd name="connsiteY0" fmla="*/ 290081 h 290081"/>
                <a:gd name="connsiteX1" fmla="*/ 182880 w 1767840"/>
                <a:gd name="connsiteY1" fmla="*/ 244361 h 290081"/>
                <a:gd name="connsiteX2" fmla="*/ 259080 w 1767840"/>
                <a:gd name="connsiteY2" fmla="*/ 213881 h 290081"/>
                <a:gd name="connsiteX3" fmla="*/ 304800 w 1767840"/>
                <a:gd name="connsiteY3" fmla="*/ 183401 h 290081"/>
                <a:gd name="connsiteX4" fmla="*/ 381000 w 1767840"/>
                <a:gd name="connsiteY4" fmla="*/ 168161 h 290081"/>
                <a:gd name="connsiteX5" fmla="*/ 518160 w 1767840"/>
                <a:gd name="connsiteY5" fmla="*/ 137681 h 290081"/>
                <a:gd name="connsiteX6" fmla="*/ 579120 w 1767840"/>
                <a:gd name="connsiteY6" fmla="*/ 107201 h 290081"/>
                <a:gd name="connsiteX7" fmla="*/ 670560 w 1767840"/>
                <a:gd name="connsiteY7" fmla="*/ 91961 h 290081"/>
                <a:gd name="connsiteX8" fmla="*/ 868680 w 1767840"/>
                <a:gd name="connsiteY8" fmla="*/ 61481 h 290081"/>
                <a:gd name="connsiteX9" fmla="*/ 990600 w 1767840"/>
                <a:gd name="connsiteY9" fmla="*/ 31001 h 290081"/>
                <a:gd name="connsiteX10" fmla="*/ 1112520 w 1767840"/>
                <a:gd name="connsiteY10" fmla="*/ 15761 h 290081"/>
                <a:gd name="connsiteX11" fmla="*/ 1767840 w 1767840"/>
                <a:gd name="connsiteY11" fmla="*/ 521 h 29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840" h="290081">
                  <a:moveTo>
                    <a:pt x="0" y="290081"/>
                  </a:moveTo>
                  <a:cubicBezTo>
                    <a:pt x="62259" y="277629"/>
                    <a:pt x="123219" y="266734"/>
                    <a:pt x="182880" y="244361"/>
                  </a:cubicBezTo>
                  <a:cubicBezTo>
                    <a:pt x="208495" y="234755"/>
                    <a:pt x="234611" y="226115"/>
                    <a:pt x="259080" y="213881"/>
                  </a:cubicBezTo>
                  <a:cubicBezTo>
                    <a:pt x="275463" y="205690"/>
                    <a:pt x="287650" y="189832"/>
                    <a:pt x="304800" y="183401"/>
                  </a:cubicBezTo>
                  <a:cubicBezTo>
                    <a:pt x="329054" y="174306"/>
                    <a:pt x="355714" y="173780"/>
                    <a:pt x="381000" y="168161"/>
                  </a:cubicBezTo>
                  <a:cubicBezTo>
                    <a:pt x="574702" y="125116"/>
                    <a:pt x="288338" y="183645"/>
                    <a:pt x="518160" y="137681"/>
                  </a:cubicBezTo>
                  <a:cubicBezTo>
                    <a:pt x="538480" y="127521"/>
                    <a:pt x="557360" y="113729"/>
                    <a:pt x="579120" y="107201"/>
                  </a:cubicBezTo>
                  <a:cubicBezTo>
                    <a:pt x="608717" y="98322"/>
                    <a:pt x="640019" y="96660"/>
                    <a:pt x="670560" y="91961"/>
                  </a:cubicBezTo>
                  <a:cubicBezTo>
                    <a:pt x="716587" y="84880"/>
                    <a:pt x="820298" y="71849"/>
                    <a:pt x="868680" y="61481"/>
                  </a:cubicBezTo>
                  <a:cubicBezTo>
                    <a:pt x="909641" y="52704"/>
                    <a:pt x="949033" y="36197"/>
                    <a:pt x="990600" y="31001"/>
                  </a:cubicBezTo>
                  <a:cubicBezTo>
                    <a:pt x="1031240" y="25921"/>
                    <a:pt x="1071601" y="17502"/>
                    <a:pt x="1112520" y="15761"/>
                  </a:cubicBezTo>
                  <a:cubicBezTo>
                    <a:pt x="1482900" y="0"/>
                    <a:pt x="1533742" y="521"/>
                    <a:pt x="1767840" y="521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6 Entrada de lápiz">
                <a:extLst>
                  <a:ext uri="{FF2B5EF4-FFF2-40B4-BE49-F238E27FC236}">
                    <a16:creationId xmlns:a16="http://schemas.microsoft.com/office/drawing/2014/main" id="{07A7576B-D5EA-4BCB-BC22-E1EB11111D53}"/>
                  </a:ext>
                </a:extLst>
              </p14:cNvPr>
              <p14:cNvContentPartPr/>
              <p14:nvPr/>
            </p14:nvContentPartPr>
            <p14:xfrm>
              <a:off x="2388918" y="1245098"/>
              <a:ext cx="1792440" cy="2105640"/>
            </p14:xfrm>
          </p:contentPart>
        </mc:Choice>
        <mc:Fallback xmlns="">
          <p:pic>
            <p:nvPicPr>
              <p:cNvPr id="7" name="6 Entrada de lápiz">
                <a:extLst>
                  <a:ext uri="{FF2B5EF4-FFF2-40B4-BE49-F238E27FC236}">
                    <a16:creationId xmlns:a16="http://schemas.microsoft.com/office/drawing/2014/main" id="{07A7576B-D5EA-4BCB-BC22-E1EB11111D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9842" y="1226015"/>
                <a:ext cx="1830232" cy="214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9 Entrada de lápiz">
                <a:extLst>
                  <a:ext uri="{FF2B5EF4-FFF2-40B4-BE49-F238E27FC236}">
                    <a16:creationId xmlns:a16="http://schemas.microsoft.com/office/drawing/2014/main" id="{1FE44E95-C69D-414A-8355-E7F2D74E4DB0}"/>
                  </a:ext>
                </a:extLst>
              </p14:cNvPr>
              <p14:cNvContentPartPr/>
              <p14:nvPr/>
            </p14:nvContentPartPr>
            <p14:xfrm>
              <a:off x="2405838" y="1592138"/>
              <a:ext cx="766080" cy="860760"/>
            </p14:xfrm>
          </p:contentPart>
        </mc:Choice>
        <mc:Fallback xmlns="">
          <p:pic>
            <p:nvPicPr>
              <p:cNvPr id="10" name="9 Entrada de lápiz">
                <a:extLst>
                  <a:ext uri="{FF2B5EF4-FFF2-40B4-BE49-F238E27FC236}">
                    <a16:creationId xmlns:a16="http://schemas.microsoft.com/office/drawing/2014/main" id="{1FE44E95-C69D-414A-8355-E7F2D74E4D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6767" y="1573066"/>
                <a:ext cx="803862" cy="898544"/>
              </a:xfrm>
              <a:prstGeom prst="rect">
                <a:avLst/>
              </a:prstGeom>
            </p:spPr>
          </p:pic>
        </mc:Fallback>
      </mc:AlternateContent>
      <p:pic>
        <p:nvPicPr>
          <p:cNvPr id="9225" name="Picture 3" descr="Tiza_Aplaudir">
            <a:extLst>
              <a:ext uri="{FF2B5EF4-FFF2-40B4-BE49-F238E27FC236}">
                <a16:creationId xmlns:a16="http://schemas.microsoft.com/office/drawing/2014/main" id="{DA5CCA48-EDD6-4AE1-A4E7-59EE35F95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071563"/>
            <a:ext cx="32146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12 Grupo">
            <a:extLst>
              <a:ext uri="{FF2B5EF4-FFF2-40B4-BE49-F238E27FC236}">
                <a16:creationId xmlns:a16="http://schemas.microsoft.com/office/drawing/2014/main" id="{9A4D8453-549C-4B37-9DE7-5A4A6E7591E2}"/>
              </a:ext>
            </a:extLst>
          </p:cNvPr>
          <p:cNvGrpSpPr>
            <a:grpSpLocks/>
          </p:cNvGrpSpPr>
          <p:nvPr/>
        </p:nvGrpSpPr>
        <p:grpSpPr bwMode="auto">
          <a:xfrm>
            <a:off x="7150101" y="6259514"/>
            <a:ext cx="2041525" cy="866775"/>
            <a:chOff x="714375" y="6260265"/>
            <a:chExt cx="2042343" cy="865509"/>
          </a:xfrm>
        </p:grpSpPr>
        <p:sp>
          <p:nvSpPr>
            <p:cNvPr id="14" name="13 Trapecio">
              <a:extLst>
                <a:ext uri="{FF2B5EF4-FFF2-40B4-BE49-F238E27FC236}">
                  <a16:creationId xmlns:a16="http://schemas.microsoft.com/office/drawing/2014/main" id="{9CAD1CD4-759B-423F-9F29-AAD84F2D4358}"/>
                </a:ext>
              </a:extLst>
            </p:cNvPr>
            <p:cNvSpPr/>
            <p:nvPr/>
          </p:nvSpPr>
          <p:spPr>
            <a:xfrm>
              <a:off x="714375" y="6669242"/>
              <a:ext cx="2042343" cy="188636"/>
            </a:xfrm>
            <a:prstGeom prst="trapezoid">
              <a:avLst>
                <a:gd name="adj" fmla="val 75493"/>
              </a:avLst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2" descr="http://st-listas.20minutos.es/images/2011-10/304868/3198601_249px.jpg?1317676591">
              <a:extLst>
                <a:ext uri="{FF2B5EF4-FFF2-40B4-BE49-F238E27FC236}">
                  <a16:creationId xmlns:a16="http://schemas.microsoft.com/office/drawing/2014/main" id="{0046BA7A-DE61-4953-909B-EECDAE826E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/>
            <a:srcRect l="9919" t="17618" r="8594" b="14759"/>
            <a:stretch/>
          </p:blipFill>
          <p:spPr bwMode="auto">
            <a:xfrm>
              <a:off x="903364" y="6260265"/>
              <a:ext cx="973527" cy="53896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sumacomp.dyndns.biz/sistema/inventario/imagenes/TIZA%2041051.jpg">
              <a:extLst>
                <a:ext uri="{FF2B5EF4-FFF2-40B4-BE49-F238E27FC236}">
                  <a16:creationId xmlns:a16="http://schemas.microsoft.com/office/drawing/2014/main" id="{5BFC0C2B-C0FB-40C2-83A1-92124693B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20244592">
              <a:off x="1843540" y="6355376"/>
              <a:ext cx="770245" cy="7703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27" name="2 CuadroTexto">
            <a:extLst>
              <a:ext uri="{FF2B5EF4-FFF2-40B4-BE49-F238E27FC236}">
                <a16:creationId xmlns:a16="http://schemas.microsoft.com/office/drawing/2014/main" id="{A847BE29-7E90-467B-A15A-04C52378C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404814"/>
            <a:ext cx="464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GRAMMAR – PAST SIMPLE</a:t>
            </a:r>
            <a:endParaRPr kumimoji="0" lang="es-E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8" name="17 CuadroTexto">
            <a:extLst>
              <a:ext uri="{FF2B5EF4-FFF2-40B4-BE49-F238E27FC236}">
                <a16:creationId xmlns:a16="http://schemas.microsoft.com/office/drawing/2014/main" id="{7EF2098F-FC7A-4B07-AE49-8AD40FECA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40" y="765176"/>
            <a:ext cx="240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PRACTICE</a:t>
            </a:r>
            <a:endParaRPr kumimoji="0" lang="es-E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5603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iza_Conversar">
            <a:extLst>
              <a:ext uri="{FF2B5EF4-FFF2-40B4-BE49-F238E27FC236}">
                <a16:creationId xmlns:a16="http://schemas.microsoft.com/office/drawing/2014/main" id="{12856AC3-B7A8-4723-9809-8333F39B0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48" y="1746127"/>
            <a:ext cx="3714750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5490FA11-FC31-46E8-83C4-3297AD90A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238" y="2808796"/>
            <a:ext cx="72033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they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talk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lot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yesterday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" name="8 Grupo">
            <a:extLst>
              <a:ext uri="{FF2B5EF4-FFF2-40B4-BE49-F238E27FC236}">
                <a16:creationId xmlns:a16="http://schemas.microsoft.com/office/drawing/2014/main" id="{03FAB613-BD30-4A75-A270-3ABB075DF8FC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018066"/>
            <a:ext cx="3960812" cy="990635"/>
            <a:chOff x="4214810" y="4214818"/>
            <a:chExt cx="3960813" cy="990969"/>
          </a:xfrm>
        </p:grpSpPr>
        <p:sp>
          <p:nvSpPr>
            <p:cNvPr id="10260" name="Text Box 4">
              <a:extLst>
                <a:ext uri="{FF2B5EF4-FFF2-40B4-BE49-F238E27FC236}">
                  <a16:creationId xmlns:a16="http://schemas.microsoft.com/office/drawing/2014/main" id="{E880312F-071B-4270-8B57-9DBD40063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810" y="4214818"/>
              <a:ext cx="3960813" cy="646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Yes,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they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did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10 Forma libre">
              <a:extLst>
                <a:ext uri="{FF2B5EF4-FFF2-40B4-BE49-F238E27FC236}">
                  <a16:creationId xmlns:a16="http://schemas.microsoft.com/office/drawing/2014/main" id="{148AD3E1-703C-4453-A0BA-2DB4ED2C5377}"/>
                </a:ext>
              </a:extLst>
            </p:cNvPr>
            <p:cNvSpPr/>
            <p:nvPr/>
          </p:nvSpPr>
          <p:spPr>
            <a:xfrm rot="301806">
              <a:off x="4861930" y="4802864"/>
              <a:ext cx="3127241" cy="402923"/>
            </a:xfrm>
            <a:custGeom>
              <a:avLst/>
              <a:gdLst>
                <a:gd name="connsiteX0" fmla="*/ 0 w 1767840"/>
                <a:gd name="connsiteY0" fmla="*/ 290081 h 290081"/>
                <a:gd name="connsiteX1" fmla="*/ 182880 w 1767840"/>
                <a:gd name="connsiteY1" fmla="*/ 244361 h 290081"/>
                <a:gd name="connsiteX2" fmla="*/ 259080 w 1767840"/>
                <a:gd name="connsiteY2" fmla="*/ 213881 h 290081"/>
                <a:gd name="connsiteX3" fmla="*/ 304800 w 1767840"/>
                <a:gd name="connsiteY3" fmla="*/ 183401 h 290081"/>
                <a:gd name="connsiteX4" fmla="*/ 381000 w 1767840"/>
                <a:gd name="connsiteY4" fmla="*/ 168161 h 290081"/>
                <a:gd name="connsiteX5" fmla="*/ 518160 w 1767840"/>
                <a:gd name="connsiteY5" fmla="*/ 137681 h 290081"/>
                <a:gd name="connsiteX6" fmla="*/ 579120 w 1767840"/>
                <a:gd name="connsiteY6" fmla="*/ 107201 h 290081"/>
                <a:gd name="connsiteX7" fmla="*/ 670560 w 1767840"/>
                <a:gd name="connsiteY7" fmla="*/ 91961 h 290081"/>
                <a:gd name="connsiteX8" fmla="*/ 868680 w 1767840"/>
                <a:gd name="connsiteY8" fmla="*/ 61481 h 290081"/>
                <a:gd name="connsiteX9" fmla="*/ 990600 w 1767840"/>
                <a:gd name="connsiteY9" fmla="*/ 31001 h 290081"/>
                <a:gd name="connsiteX10" fmla="*/ 1112520 w 1767840"/>
                <a:gd name="connsiteY10" fmla="*/ 15761 h 290081"/>
                <a:gd name="connsiteX11" fmla="*/ 1767840 w 1767840"/>
                <a:gd name="connsiteY11" fmla="*/ 521 h 29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840" h="290081">
                  <a:moveTo>
                    <a:pt x="0" y="290081"/>
                  </a:moveTo>
                  <a:cubicBezTo>
                    <a:pt x="62259" y="277629"/>
                    <a:pt x="123219" y="266734"/>
                    <a:pt x="182880" y="244361"/>
                  </a:cubicBezTo>
                  <a:cubicBezTo>
                    <a:pt x="208495" y="234755"/>
                    <a:pt x="234611" y="226115"/>
                    <a:pt x="259080" y="213881"/>
                  </a:cubicBezTo>
                  <a:cubicBezTo>
                    <a:pt x="275463" y="205690"/>
                    <a:pt x="287650" y="189832"/>
                    <a:pt x="304800" y="183401"/>
                  </a:cubicBezTo>
                  <a:cubicBezTo>
                    <a:pt x="329054" y="174306"/>
                    <a:pt x="355714" y="173780"/>
                    <a:pt x="381000" y="168161"/>
                  </a:cubicBezTo>
                  <a:cubicBezTo>
                    <a:pt x="574702" y="125116"/>
                    <a:pt x="288338" y="183645"/>
                    <a:pt x="518160" y="137681"/>
                  </a:cubicBezTo>
                  <a:cubicBezTo>
                    <a:pt x="538480" y="127521"/>
                    <a:pt x="557360" y="113729"/>
                    <a:pt x="579120" y="107201"/>
                  </a:cubicBezTo>
                  <a:cubicBezTo>
                    <a:pt x="608717" y="98322"/>
                    <a:pt x="640019" y="96660"/>
                    <a:pt x="670560" y="91961"/>
                  </a:cubicBezTo>
                  <a:cubicBezTo>
                    <a:pt x="716587" y="84880"/>
                    <a:pt x="820298" y="71849"/>
                    <a:pt x="868680" y="61481"/>
                  </a:cubicBezTo>
                  <a:cubicBezTo>
                    <a:pt x="909641" y="52704"/>
                    <a:pt x="949033" y="36197"/>
                    <a:pt x="990600" y="31001"/>
                  </a:cubicBezTo>
                  <a:cubicBezTo>
                    <a:pt x="1031240" y="25921"/>
                    <a:pt x="1071601" y="17502"/>
                    <a:pt x="1112520" y="15761"/>
                  </a:cubicBezTo>
                  <a:cubicBezTo>
                    <a:pt x="1482900" y="0"/>
                    <a:pt x="1533742" y="521"/>
                    <a:pt x="1767840" y="521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3 Entrada de lápiz">
                <a:extLst>
                  <a:ext uri="{FF2B5EF4-FFF2-40B4-BE49-F238E27FC236}">
                    <a16:creationId xmlns:a16="http://schemas.microsoft.com/office/drawing/2014/main" id="{604CFB7F-0157-4C20-AB53-8C5763F4577A}"/>
                  </a:ext>
                </a:extLst>
              </p14:cNvPr>
              <p14:cNvContentPartPr/>
              <p14:nvPr/>
            </p14:nvContentPartPr>
            <p14:xfrm>
              <a:off x="3761598" y="1837411"/>
              <a:ext cx="1094400" cy="1284840"/>
            </p14:xfrm>
          </p:contentPart>
        </mc:Choice>
        <mc:Fallback xmlns="">
          <p:pic>
            <p:nvPicPr>
              <p:cNvPr id="4" name="3 Entrada de lápiz">
                <a:extLst>
                  <a:ext uri="{FF2B5EF4-FFF2-40B4-BE49-F238E27FC236}">
                    <a16:creationId xmlns:a16="http://schemas.microsoft.com/office/drawing/2014/main" id="{604CFB7F-0157-4C20-AB53-8C5763F457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2524" y="1818342"/>
                <a:ext cx="1132188" cy="1322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5 Entrada de lápiz">
                <a:extLst>
                  <a:ext uri="{FF2B5EF4-FFF2-40B4-BE49-F238E27FC236}">
                    <a16:creationId xmlns:a16="http://schemas.microsoft.com/office/drawing/2014/main" id="{98E14DCD-3797-40CB-AAFD-A7E69ACE4920}"/>
                  </a:ext>
                </a:extLst>
              </p14:cNvPr>
              <p14:cNvContentPartPr/>
              <p14:nvPr/>
            </p14:nvContentPartPr>
            <p14:xfrm>
              <a:off x="2367543" y="4191838"/>
              <a:ext cx="214920" cy="408600"/>
            </p14:xfrm>
          </p:contentPart>
        </mc:Choice>
        <mc:Fallback xmlns="">
          <p:pic>
            <p:nvPicPr>
              <p:cNvPr id="6" name="5 Entrada de lápiz">
                <a:extLst>
                  <a:ext uri="{FF2B5EF4-FFF2-40B4-BE49-F238E27FC236}">
                    <a16:creationId xmlns:a16="http://schemas.microsoft.com/office/drawing/2014/main" id="{98E14DCD-3797-40CB-AAFD-A7E69ACE49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3143" y="4177451"/>
                <a:ext cx="243000" cy="436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17 Entrada de lápiz">
                <a:extLst>
                  <a:ext uri="{FF2B5EF4-FFF2-40B4-BE49-F238E27FC236}">
                    <a16:creationId xmlns:a16="http://schemas.microsoft.com/office/drawing/2014/main" id="{4E6ECD9B-DD21-4A92-8E7A-E153F793F065}"/>
                  </a:ext>
                </a:extLst>
              </p14:cNvPr>
              <p14:cNvContentPartPr/>
              <p14:nvPr/>
            </p14:nvContentPartPr>
            <p14:xfrm>
              <a:off x="3994040" y="3846907"/>
              <a:ext cx="433440" cy="432360"/>
            </p14:xfrm>
          </p:contentPart>
        </mc:Choice>
        <mc:Fallback xmlns="">
          <p:pic>
            <p:nvPicPr>
              <p:cNvPr id="18" name="17 Entrada de lápiz">
                <a:extLst>
                  <a:ext uri="{FF2B5EF4-FFF2-40B4-BE49-F238E27FC236}">
                    <a16:creationId xmlns:a16="http://schemas.microsoft.com/office/drawing/2014/main" id="{4E6ECD9B-DD21-4A92-8E7A-E153F793F0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79640" y="3832567"/>
                <a:ext cx="461520" cy="460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20 Entrada de lápiz">
                <a:extLst>
                  <a:ext uri="{FF2B5EF4-FFF2-40B4-BE49-F238E27FC236}">
                    <a16:creationId xmlns:a16="http://schemas.microsoft.com/office/drawing/2014/main" id="{162B4219-3730-45E8-BEED-81C91B79C354}"/>
                  </a:ext>
                </a:extLst>
              </p14:cNvPr>
              <p14:cNvContentPartPr/>
              <p14:nvPr/>
            </p14:nvContentPartPr>
            <p14:xfrm>
              <a:off x="4086318" y="4322107"/>
              <a:ext cx="444960" cy="267480"/>
            </p14:xfrm>
          </p:contentPart>
        </mc:Choice>
        <mc:Fallback xmlns="">
          <p:pic>
            <p:nvPicPr>
              <p:cNvPr id="21" name="20 Entrada de lápiz">
                <a:extLst>
                  <a:ext uri="{FF2B5EF4-FFF2-40B4-BE49-F238E27FC236}">
                    <a16:creationId xmlns:a16="http://schemas.microsoft.com/office/drawing/2014/main" id="{162B4219-3730-45E8-BEED-81C91B79C3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71918" y="4307726"/>
                <a:ext cx="473040" cy="295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26 Entrada de lápiz">
                <a:extLst>
                  <a:ext uri="{FF2B5EF4-FFF2-40B4-BE49-F238E27FC236}">
                    <a16:creationId xmlns:a16="http://schemas.microsoft.com/office/drawing/2014/main" id="{2AB45282-364B-4F24-8600-41CAAD284C1D}"/>
                  </a:ext>
                </a:extLst>
              </p14:cNvPr>
              <p14:cNvContentPartPr/>
              <p14:nvPr/>
            </p14:nvContentPartPr>
            <p14:xfrm>
              <a:off x="4691478" y="2460007"/>
              <a:ext cx="411840" cy="153720"/>
            </p14:xfrm>
          </p:contentPart>
        </mc:Choice>
        <mc:Fallback xmlns="">
          <p:pic>
            <p:nvPicPr>
              <p:cNvPr id="27" name="26 Entrada de lápiz">
                <a:extLst>
                  <a:ext uri="{FF2B5EF4-FFF2-40B4-BE49-F238E27FC236}">
                    <a16:creationId xmlns:a16="http://schemas.microsoft.com/office/drawing/2014/main" id="{2AB45282-364B-4F24-8600-41CAAD284C1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77091" y="2445607"/>
                <a:ext cx="439895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27 Entrada de lápiz">
                <a:extLst>
                  <a:ext uri="{FF2B5EF4-FFF2-40B4-BE49-F238E27FC236}">
                    <a16:creationId xmlns:a16="http://schemas.microsoft.com/office/drawing/2014/main" id="{BEDD71BB-3700-4EB9-8E4A-D580160C42E1}"/>
                  </a:ext>
                </a:extLst>
              </p14:cNvPr>
              <p14:cNvContentPartPr/>
              <p14:nvPr/>
            </p14:nvContentPartPr>
            <p14:xfrm>
              <a:off x="1543444" y="4247587"/>
              <a:ext cx="696600" cy="342000"/>
            </p14:xfrm>
          </p:contentPart>
        </mc:Choice>
        <mc:Fallback xmlns="">
          <p:pic>
            <p:nvPicPr>
              <p:cNvPr id="28" name="27 Entrada de lápiz">
                <a:extLst>
                  <a:ext uri="{FF2B5EF4-FFF2-40B4-BE49-F238E27FC236}">
                    <a16:creationId xmlns:a16="http://schemas.microsoft.com/office/drawing/2014/main" id="{BEDD71BB-3700-4EB9-8E4A-D580160C42E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29051" y="4233187"/>
                <a:ext cx="724665" cy="37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4" name="37 Grupo">
            <a:extLst>
              <a:ext uri="{FF2B5EF4-FFF2-40B4-BE49-F238E27FC236}">
                <a16:creationId xmlns:a16="http://schemas.microsoft.com/office/drawing/2014/main" id="{77252BF4-1F1B-473D-833B-5063BC883EA6}"/>
              </a:ext>
            </a:extLst>
          </p:cNvPr>
          <p:cNvGrpSpPr>
            <a:grpSpLocks/>
          </p:cNvGrpSpPr>
          <p:nvPr/>
        </p:nvGrpSpPr>
        <p:grpSpPr bwMode="auto">
          <a:xfrm>
            <a:off x="7150101" y="6259514"/>
            <a:ext cx="2041525" cy="866775"/>
            <a:chOff x="714375" y="6260265"/>
            <a:chExt cx="2042343" cy="865509"/>
          </a:xfrm>
        </p:grpSpPr>
        <p:sp>
          <p:nvSpPr>
            <p:cNvPr id="39" name="38 Trapecio">
              <a:extLst>
                <a:ext uri="{FF2B5EF4-FFF2-40B4-BE49-F238E27FC236}">
                  <a16:creationId xmlns:a16="http://schemas.microsoft.com/office/drawing/2014/main" id="{F24EAEE2-384B-46D5-BA3E-FFB4599915FF}"/>
                </a:ext>
              </a:extLst>
            </p:cNvPr>
            <p:cNvSpPr/>
            <p:nvPr/>
          </p:nvSpPr>
          <p:spPr>
            <a:xfrm>
              <a:off x="714375" y="6669242"/>
              <a:ext cx="2042343" cy="188636"/>
            </a:xfrm>
            <a:prstGeom prst="trapezoid">
              <a:avLst>
                <a:gd name="adj" fmla="val 75493"/>
              </a:avLst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0" name="Picture 2" descr="http://st-listas.20minutos.es/images/2011-10/304868/3198601_249px.jpg?1317676591">
              <a:extLst>
                <a:ext uri="{FF2B5EF4-FFF2-40B4-BE49-F238E27FC236}">
                  <a16:creationId xmlns:a16="http://schemas.microsoft.com/office/drawing/2014/main" id="{25F288D0-FFE7-4B4A-B697-E047B46B07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/>
            <a:srcRect l="9919" t="17618" r="8594" b="14759"/>
            <a:stretch/>
          </p:blipFill>
          <p:spPr bwMode="auto">
            <a:xfrm>
              <a:off x="903364" y="6260265"/>
              <a:ext cx="973527" cy="53896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sumacomp.dyndns.biz/sistema/inventario/imagenes/TIZA%2041051.jpg">
              <a:extLst>
                <a:ext uri="{FF2B5EF4-FFF2-40B4-BE49-F238E27FC236}">
                  <a16:creationId xmlns:a16="http://schemas.microsoft.com/office/drawing/2014/main" id="{3658FA21-879A-4683-A924-E999DB12B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 rot="20244592">
              <a:off x="1843540" y="6355376"/>
              <a:ext cx="770245" cy="7703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55" name="2 CuadroTexto">
            <a:extLst>
              <a:ext uri="{FF2B5EF4-FFF2-40B4-BE49-F238E27FC236}">
                <a16:creationId xmlns:a16="http://schemas.microsoft.com/office/drawing/2014/main" id="{06F760B0-61F0-49D5-9DC9-AA42C3563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404814"/>
            <a:ext cx="464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GRAMMAR – PAST SIMPLE</a:t>
            </a:r>
            <a:endParaRPr kumimoji="0" lang="es-E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56" name="22 CuadroTexto">
            <a:extLst>
              <a:ext uri="{FF2B5EF4-FFF2-40B4-BE49-F238E27FC236}">
                <a16:creationId xmlns:a16="http://schemas.microsoft.com/office/drawing/2014/main" id="{5EEE6939-C795-4995-9558-6F38BD720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275" y="765176"/>
            <a:ext cx="240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PRACTICE</a:t>
            </a:r>
            <a:endParaRPr kumimoji="0" lang="es-E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6135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iza_Correr">
            <a:extLst>
              <a:ext uri="{FF2B5EF4-FFF2-40B4-BE49-F238E27FC236}">
                <a16:creationId xmlns:a16="http://schemas.microsoft.com/office/drawing/2014/main" id="{48127D73-BB6D-426C-8D97-8BBCC182C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619250"/>
            <a:ext cx="3740150" cy="3816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1839E545-7FC7-49DD-8C49-3EF06BF38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271" y="1541300"/>
            <a:ext cx="6833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he drive a car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last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Sunday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A5761B7-8BB5-419A-A699-090B1CB80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363788"/>
            <a:ext cx="3571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No, he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didn’t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B8A9BC9-CC23-429D-9D74-82CBC8DD1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526" y="3506788"/>
            <a:ext cx="4602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he do?</a:t>
            </a:r>
          </a:p>
        </p:txBody>
      </p:sp>
      <p:grpSp>
        <p:nvGrpSpPr>
          <p:cNvPr id="2" name="8 Grupo">
            <a:extLst>
              <a:ext uri="{FF2B5EF4-FFF2-40B4-BE49-F238E27FC236}">
                <a16:creationId xmlns:a16="http://schemas.microsoft.com/office/drawing/2014/main" id="{61E78DAF-3516-429E-824C-D663643A16BC}"/>
              </a:ext>
            </a:extLst>
          </p:cNvPr>
          <p:cNvGrpSpPr>
            <a:grpSpLocks/>
          </p:cNvGrpSpPr>
          <p:nvPr/>
        </p:nvGrpSpPr>
        <p:grpSpPr bwMode="auto">
          <a:xfrm>
            <a:off x="5992812" y="4506914"/>
            <a:ext cx="4834213" cy="1084923"/>
            <a:chOff x="4214809" y="4214818"/>
            <a:chExt cx="4834214" cy="1085288"/>
          </a:xfrm>
        </p:grpSpPr>
        <p:sp>
          <p:nvSpPr>
            <p:cNvPr id="11281" name="Text Box 4">
              <a:extLst>
                <a:ext uri="{FF2B5EF4-FFF2-40B4-BE49-F238E27FC236}">
                  <a16:creationId xmlns:a16="http://schemas.microsoft.com/office/drawing/2014/main" id="{E86792E8-C776-4353-B156-AFBCDE2DE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809" y="4214818"/>
              <a:ext cx="4834214" cy="646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He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ran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to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the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park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10 Forma libre">
              <a:extLst>
                <a:ext uri="{FF2B5EF4-FFF2-40B4-BE49-F238E27FC236}">
                  <a16:creationId xmlns:a16="http://schemas.microsoft.com/office/drawing/2014/main" id="{95536BF2-7105-4753-967F-9BBE1E19A249}"/>
                </a:ext>
              </a:extLst>
            </p:cNvPr>
            <p:cNvSpPr/>
            <p:nvPr/>
          </p:nvSpPr>
          <p:spPr>
            <a:xfrm rot="301806">
              <a:off x="5389498" y="4759426"/>
              <a:ext cx="3268788" cy="540680"/>
            </a:xfrm>
            <a:custGeom>
              <a:avLst/>
              <a:gdLst>
                <a:gd name="connsiteX0" fmla="*/ 0 w 1767840"/>
                <a:gd name="connsiteY0" fmla="*/ 290081 h 290081"/>
                <a:gd name="connsiteX1" fmla="*/ 182880 w 1767840"/>
                <a:gd name="connsiteY1" fmla="*/ 244361 h 290081"/>
                <a:gd name="connsiteX2" fmla="*/ 259080 w 1767840"/>
                <a:gd name="connsiteY2" fmla="*/ 213881 h 290081"/>
                <a:gd name="connsiteX3" fmla="*/ 304800 w 1767840"/>
                <a:gd name="connsiteY3" fmla="*/ 183401 h 290081"/>
                <a:gd name="connsiteX4" fmla="*/ 381000 w 1767840"/>
                <a:gd name="connsiteY4" fmla="*/ 168161 h 290081"/>
                <a:gd name="connsiteX5" fmla="*/ 518160 w 1767840"/>
                <a:gd name="connsiteY5" fmla="*/ 137681 h 290081"/>
                <a:gd name="connsiteX6" fmla="*/ 579120 w 1767840"/>
                <a:gd name="connsiteY6" fmla="*/ 107201 h 290081"/>
                <a:gd name="connsiteX7" fmla="*/ 670560 w 1767840"/>
                <a:gd name="connsiteY7" fmla="*/ 91961 h 290081"/>
                <a:gd name="connsiteX8" fmla="*/ 868680 w 1767840"/>
                <a:gd name="connsiteY8" fmla="*/ 61481 h 290081"/>
                <a:gd name="connsiteX9" fmla="*/ 990600 w 1767840"/>
                <a:gd name="connsiteY9" fmla="*/ 31001 h 290081"/>
                <a:gd name="connsiteX10" fmla="*/ 1112520 w 1767840"/>
                <a:gd name="connsiteY10" fmla="*/ 15761 h 290081"/>
                <a:gd name="connsiteX11" fmla="*/ 1767840 w 1767840"/>
                <a:gd name="connsiteY11" fmla="*/ 521 h 29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840" h="290081">
                  <a:moveTo>
                    <a:pt x="0" y="290081"/>
                  </a:moveTo>
                  <a:cubicBezTo>
                    <a:pt x="62259" y="277629"/>
                    <a:pt x="123219" y="266734"/>
                    <a:pt x="182880" y="244361"/>
                  </a:cubicBezTo>
                  <a:cubicBezTo>
                    <a:pt x="208495" y="234755"/>
                    <a:pt x="234611" y="226115"/>
                    <a:pt x="259080" y="213881"/>
                  </a:cubicBezTo>
                  <a:cubicBezTo>
                    <a:pt x="275463" y="205690"/>
                    <a:pt x="287650" y="189832"/>
                    <a:pt x="304800" y="183401"/>
                  </a:cubicBezTo>
                  <a:cubicBezTo>
                    <a:pt x="329054" y="174306"/>
                    <a:pt x="355714" y="173780"/>
                    <a:pt x="381000" y="168161"/>
                  </a:cubicBezTo>
                  <a:cubicBezTo>
                    <a:pt x="574702" y="125116"/>
                    <a:pt x="288338" y="183645"/>
                    <a:pt x="518160" y="137681"/>
                  </a:cubicBezTo>
                  <a:cubicBezTo>
                    <a:pt x="538480" y="127521"/>
                    <a:pt x="557360" y="113729"/>
                    <a:pt x="579120" y="107201"/>
                  </a:cubicBezTo>
                  <a:cubicBezTo>
                    <a:pt x="608717" y="98322"/>
                    <a:pt x="640019" y="96660"/>
                    <a:pt x="670560" y="91961"/>
                  </a:cubicBezTo>
                  <a:cubicBezTo>
                    <a:pt x="716587" y="84880"/>
                    <a:pt x="820298" y="71849"/>
                    <a:pt x="868680" y="61481"/>
                  </a:cubicBezTo>
                  <a:cubicBezTo>
                    <a:pt x="909641" y="52704"/>
                    <a:pt x="949033" y="36197"/>
                    <a:pt x="990600" y="31001"/>
                  </a:cubicBezTo>
                  <a:cubicBezTo>
                    <a:pt x="1031240" y="25921"/>
                    <a:pt x="1071601" y="17502"/>
                    <a:pt x="1112520" y="15761"/>
                  </a:cubicBezTo>
                  <a:cubicBezTo>
                    <a:pt x="1482900" y="0"/>
                    <a:pt x="1533742" y="521"/>
                    <a:pt x="1767840" y="521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3 Entrada de lápiz">
                <a:extLst>
                  <a:ext uri="{FF2B5EF4-FFF2-40B4-BE49-F238E27FC236}">
                    <a16:creationId xmlns:a16="http://schemas.microsoft.com/office/drawing/2014/main" id="{01AEDAA7-A60A-498A-9072-3BAC7D432B55}"/>
                  </a:ext>
                </a:extLst>
              </p14:cNvPr>
              <p14:cNvContentPartPr/>
              <p14:nvPr/>
            </p14:nvContentPartPr>
            <p14:xfrm>
              <a:off x="2898678" y="1811257"/>
              <a:ext cx="1244160" cy="2064960"/>
            </p14:xfrm>
          </p:contentPart>
        </mc:Choice>
        <mc:Fallback xmlns="">
          <p:pic>
            <p:nvPicPr>
              <p:cNvPr id="4" name="3 Entrada de lápiz">
                <a:extLst>
                  <a:ext uri="{FF2B5EF4-FFF2-40B4-BE49-F238E27FC236}">
                    <a16:creationId xmlns:a16="http://schemas.microsoft.com/office/drawing/2014/main" id="{01AEDAA7-A60A-498A-9072-3BAC7D432B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6805" y="1799379"/>
                <a:ext cx="1274742" cy="2095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8 Entrada de lápiz">
                <a:extLst>
                  <a:ext uri="{FF2B5EF4-FFF2-40B4-BE49-F238E27FC236}">
                    <a16:creationId xmlns:a16="http://schemas.microsoft.com/office/drawing/2014/main" id="{6DCBAE2D-B15C-41AE-9D49-7A0C42F02C62}"/>
                  </a:ext>
                </a:extLst>
              </p14:cNvPr>
              <p14:cNvContentPartPr/>
              <p14:nvPr/>
            </p14:nvContentPartPr>
            <p14:xfrm>
              <a:off x="3704358" y="3805657"/>
              <a:ext cx="988920" cy="613440"/>
            </p14:xfrm>
          </p:contentPart>
        </mc:Choice>
        <mc:Fallback xmlns="">
          <p:pic>
            <p:nvPicPr>
              <p:cNvPr id="9" name="8 Entrada de lápiz">
                <a:extLst>
                  <a:ext uri="{FF2B5EF4-FFF2-40B4-BE49-F238E27FC236}">
                    <a16:creationId xmlns:a16="http://schemas.microsoft.com/office/drawing/2014/main" id="{6DCBAE2D-B15C-41AE-9D49-7A0C42F02C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2478" y="3793777"/>
                <a:ext cx="101268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18 Entrada de lápiz">
                <a:extLst>
                  <a:ext uri="{FF2B5EF4-FFF2-40B4-BE49-F238E27FC236}">
                    <a16:creationId xmlns:a16="http://schemas.microsoft.com/office/drawing/2014/main" id="{F969BEA2-A54A-4FA5-82B3-3FF49FCDA9F4}"/>
                  </a:ext>
                </a:extLst>
              </p14:cNvPr>
              <p14:cNvContentPartPr/>
              <p14:nvPr/>
            </p14:nvContentPartPr>
            <p14:xfrm>
              <a:off x="3287118" y="3076657"/>
              <a:ext cx="732600" cy="464400"/>
            </p14:xfrm>
          </p:contentPart>
        </mc:Choice>
        <mc:Fallback xmlns="">
          <p:pic>
            <p:nvPicPr>
              <p:cNvPr id="19" name="18 Entrada de lápiz">
                <a:extLst>
                  <a:ext uri="{FF2B5EF4-FFF2-40B4-BE49-F238E27FC236}">
                    <a16:creationId xmlns:a16="http://schemas.microsoft.com/office/drawing/2014/main" id="{F969BEA2-A54A-4FA5-82B3-3FF49FCDA9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8038" y="3057577"/>
                <a:ext cx="770400" cy="50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75" name="13 Grupo">
            <a:extLst>
              <a:ext uri="{FF2B5EF4-FFF2-40B4-BE49-F238E27FC236}">
                <a16:creationId xmlns:a16="http://schemas.microsoft.com/office/drawing/2014/main" id="{11A92834-A612-46CB-9CB5-CA4CC668E888}"/>
              </a:ext>
            </a:extLst>
          </p:cNvPr>
          <p:cNvGrpSpPr>
            <a:grpSpLocks/>
          </p:cNvGrpSpPr>
          <p:nvPr/>
        </p:nvGrpSpPr>
        <p:grpSpPr bwMode="auto">
          <a:xfrm>
            <a:off x="7150101" y="6259514"/>
            <a:ext cx="2041525" cy="866775"/>
            <a:chOff x="714375" y="6260265"/>
            <a:chExt cx="2042343" cy="865509"/>
          </a:xfrm>
        </p:grpSpPr>
        <p:sp>
          <p:nvSpPr>
            <p:cNvPr id="15" name="14 Trapecio">
              <a:extLst>
                <a:ext uri="{FF2B5EF4-FFF2-40B4-BE49-F238E27FC236}">
                  <a16:creationId xmlns:a16="http://schemas.microsoft.com/office/drawing/2014/main" id="{9D744A20-0352-477A-9CD8-D8BAB222A282}"/>
                </a:ext>
              </a:extLst>
            </p:cNvPr>
            <p:cNvSpPr/>
            <p:nvPr/>
          </p:nvSpPr>
          <p:spPr>
            <a:xfrm>
              <a:off x="714375" y="6669242"/>
              <a:ext cx="2042343" cy="188636"/>
            </a:xfrm>
            <a:prstGeom prst="trapezoid">
              <a:avLst>
                <a:gd name="adj" fmla="val 75493"/>
              </a:avLst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" name="Picture 2" descr="http://st-listas.20minutos.es/images/2011-10/304868/3198601_249px.jpg?1317676591">
              <a:extLst>
                <a:ext uri="{FF2B5EF4-FFF2-40B4-BE49-F238E27FC236}">
                  <a16:creationId xmlns:a16="http://schemas.microsoft.com/office/drawing/2014/main" id="{202C69B7-A289-4751-B0ED-0C7F66CAB2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/>
            <a:srcRect l="9919" t="17618" r="8594" b="14759"/>
            <a:stretch/>
          </p:blipFill>
          <p:spPr bwMode="auto">
            <a:xfrm>
              <a:off x="903364" y="6260265"/>
              <a:ext cx="973527" cy="53896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sumacomp.dyndns.biz/sistema/inventario/imagenes/TIZA%2041051.jpg">
              <a:extLst>
                <a:ext uri="{FF2B5EF4-FFF2-40B4-BE49-F238E27FC236}">
                  <a16:creationId xmlns:a16="http://schemas.microsoft.com/office/drawing/2014/main" id="{6FDC8D40-073C-407F-939C-4CC6846C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20244592">
              <a:off x="1843540" y="6355376"/>
              <a:ext cx="770245" cy="7703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76" name="2 CuadroTexto">
            <a:extLst>
              <a:ext uri="{FF2B5EF4-FFF2-40B4-BE49-F238E27FC236}">
                <a16:creationId xmlns:a16="http://schemas.microsoft.com/office/drawing/2014/main" id="{6086E3BB-393F-4BE6-A5E3-281E26B4B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404814"/>
            <a:ext cx="464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GRAMMAR – PAST SIMPLE</a:t>
            </a:r>
            <a:endParaRPr kumimoji="0" lang="es-E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7" name="19 CuadroTexto">
            <a:extLst>
              <a:ext uri="{FF2B5EF4-FFF2-40B4-BE49-F238E27FC236}">
                <a16:creationId xmlns:a16="http://schemas.microsoft.com/office/drawing/2014/main" id="{0E5FEEB3-EF46-475A-9AAD-7B4F67255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69" y="814737"/>
            <a:ext cx="240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PRACTICE</a:t>
            </a:r>
            <a:endParaRPr kumimoji="0" lang="es-ES" alt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575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Tiza_Escuchar">
            <a:extLst>
              <a:ext uri="{FF2B5EF4-FFF2-40B4-BE49-F238E27FC236}">
                <a16:creationId xmlns:a16="http://schemas.microsoft.com/office/drawing/2014/main" id="{71AE4195-4B55-4629-8215-25C7ADEBD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214438"/>
            <a:ext cx="385762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36BA3983-E388-4F10-9BD0-9EC06F862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1476375"/>
            <a:ext cx="56757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he do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homework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yesterday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evening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349C2C3C-F595-4E9A-9C89-B28D48D6D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725" y="2857857"/>
            <a:ext cx="3571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No, he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didn’t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50B61E7-0F5A-42AC-898D-ED0A7263B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555" y="3789365"/>
            <a:ext cx="4602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did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he do?</a:t>
            </a:r>
          </a:p>
        </p:txBody>
      </p:sp>
      <p:grpSp>
        <p:nvGrpSpPr>
          <p:cNvPr id="2" name="8 Grupo">
            <a:extLst>
              <a:ext uri="{FF2B5EF4-FFF2-40B4-BE49-F238E27FC236}">
                <a16:creationId xmlns:a16="http://schemas.microsoft.com/office/drawing/2014/main" id="{F83465B5-1E8F-40BE-998F-2DE398C58CFA}"/>
              </a:ext>
            </a:extLst>
          </p:cNvPr>
          <p:cNvGrpSpPr>
            <a:grpSpLocks/>
          </p:cNvGrpSpPr>
          <p:nvPr/>
        </p:nvGrpSpPr>
        <p:grpSpPr bwMode="auto">
          <a:xfrm>
            <a:off x="5982183" y="4941664"/>
            <a:ext cx="5573713" cy="894037"/>
            <a:chOff x="4290801" y="4070108"/>
            <a:chExt cx="5002247" cy="894170"/>
          </a:xfrm>
        </p:grpSpPr>
        <p:sp>
          <p:nvSpPr>
            <p:cNvPr id="13340" name="Text Box 4">
              <a:extLst>
                <a:ext uri="{FF2B5EF4-FFF2-40B4-BE49-F238E27FC236}">
                  <a16:creationId xmlns:a16="http://schemas.microsoft.com/office/drawing/2014/main" id="{FC6CF999-07CB-4C02-9B5C-B63176FD7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0801" y="4070108"/>
              <a:ext cx="5002247" cy="64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He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listened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ES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to</a:t>
              </a:r>
              <a:r>
                <a:rPr kumimoji="0" lang="es-E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 music.</a:t>
              </a:r>
            </a:p>
          </p:txBody>
        </p:sp>
        <p:sp>
          <p:nvSpPr>
            <p:cNvPr id="11" name="10 Forma libre">
              <a:extLst>
                <a:ext uri="{FF2B5EF4-FFF2-40B4-BE49-F238E27FC236}">
                  <a16:creationId xmlns:a16="http://schemas.microsoft.com/office/drawing/2014/main" id="{2BE32F52-C4EC-4876-B747-F954BAC22B2A}"/>
                </a:ext>
              </a:extLst>
            </p:cNvPr>
            <p:cNvSpPr/>
            <p:nvPr/>
          </p:nvSpPr>
          <p:spPr>
            <a:xfrm rot="301806">
              <a:off x="5343118" y="4673722"/>
              <a:ext cx="1766672" cy="290556"/>
            </a:xfrm>
            <a:custGeom>
              <a:avLst/>
              <a:gdLst>
                <a:gd name="connsiteX0" fmla="*/ 0 w 1767840"/>
                <a:gd name="connsiteY0" fmla="*/ 290081 h 290081"/>
                <a:gd name="connsiteX1" fmla="*/ 182880 w 1767840"/>
                <a:gd name="connsiteY1" fmla="*/ 244361 h 290081"/>
                <a:gd name="connsiteX2" fmla="*/ 259080 w 1767840"/>
                <a:gd name="connsiteY2" fmla="*/ 213881 h 290081"/>
                <a:gd name="connsiteX3" fmla="*/ 304800 w 1767840"/>
                <a:gd name="connsiteY3" fmla="*/ 183401 h 290081"/>
                <a:gd name="connsiteX4" fmla="*/ 381000 w 1767840"/>
                <a:gd name="connsiteY4" fmla="*/ 168161 h 290081"/>
                <a:gd name="connsiteX5" fmla="*/ 518160 w 1767840"/>
                <a:gd name="connsiteY5" fmla="*/ 137681 h 290081"/>
                <a:gd name="connsiteX6" fmla="*/ 579120 w 1767840"/>
                <a:gd name="connsiteY6" fmla="*/ 107201 h 290081"/>
                <a:gd name="connsiteX7" fmla="*/ 670560 w 1767840"/>
                <a:gd name="connsiteY7" fmla="*/ 91961 h 290081"/>
                <a:gd name="connsiteX8" fmla="*/ 868680 w 1767840"/>
                <a:gd name="connsiteY8" fmla="*/ 61481 h 290081"/>
                <a:gd name="connsiteX9" fmla="*/ 990600 w 1767840"/>
                <a:gd name="connsiteY9" fmla="*/ 31001 h 290081"/>
                <a:gd name="connsiteX10" fmla="*/ 1112520 w 1767840"/>
                <a:gd name="connsiteY10" fmla="*/ 15761 h 290081"/>
                <a:gd name="connsiteX11" fmla="*/ 1767840 w 1767840"/>
                <a:gd name="connsiteY11" fmla="*/ 521 h 29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840" h="290081">
                  <a:moveTo>
                    <a:pt x="0" y="290081"/>
                  </a:moveTo>
                  <a:cubicBezTo>
                    <a:pt x="62259" y="277629"/>
                    <a:pt x="123219" y="266734"/>
                    <a:pt x="182880" y="244361"/>
                  </a:cubicBezTo>
                  <a:cubicBezTo>
                    <a:pt x="208495" y="234755"/>
                    <a:pt x="234611" y="226115"/>
                    <a:pt x="259080" y="213881"/>
                  </a:cubicBezTo>
                  <a:cubicBezTo>
                    <a:pt x="275463" y="205690"/>
                    <a:pt x="287650" y="189832"/>
                    <a:pt x="304800" y="183401"/>
                  </a:cubicBezTo>
                  <a:cubicBezTo>
                    <a:pt x="329054" y="174306"/>
                    <a:pt x="355714" y="173780"/>
                    <a:pt x="381000" y="168161"/>
                  </a:cubicBezTo>
                  <a:cubicBezTo>
                    <a:pt x="574702" y="125116"/>
                    <a:pt x="288338" y="183645"/>
                    <a:pt x="518160" y="137681"/>
                  </a:cubicBezTo>
                  <a:cubicBezTo>
                    <a:pt x="538480" y="127521"/>
                    <a:pt x="557360" y="113729"/>
                    <a:pt x="579120" y="107201"/>
                  </a:cubicBezTo>
                  <a:cubicBezTo>
                    <a:pt x="608717" y="98322"/>
                    <a:pt x="640019" y="96660"/>
                    <a:pt x="670560" y="91961"/>
                  </a:cubicBezTo>
                  <a:cubicBezTo>
                    <a:pt x="716587" y="84880"/>
                    <a:pt x="820298" y="71849"/>
                    <a:pt x="868680" y="61481"/>
                  </a:cubicBezTo>
                  <a:cubicBezTo>
                    <a:pt x="909641" y="52704"/>
                    <a:pt x="949033" y="36197"/>
                    <a:pt x="990600" y="31001"/>
                  </a:cubicBezTo>
                  <a:cubicBezTo>
                    <a:pt x="1031240" y="25921"/>
                    <a:pt x="1071601" y="17502"/>
                    <a:pt x="1112520" y="15761"/>
                  </a:cubicBezTo>
                  <a:cubicBezTo>
                    <a:pt x="1482900" y="0"/>
                    <a:pt x="1533742" y="521"/>
                    <a:pt x="1767840" y="521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320" name="16 Grupo">
            <a:extLst>
              <a:ext uri="{FF2B5EF4-FFF2-40B4-BE49-F238E27FC236}">
                <a16:creationId xmlns:a16="http://schemas.microsoft.com/office/drawing/2014/main" id="{A4EF1460-400A-4CCF-9CFF-CCF5BFCED7C6}"/>
              </a:ext>
            </a:extLst>
          </p:cNvPr>
          <p:cNvGrpSpPr>
            <a:grpSpLocks/>
          </p:cNvGrpSpPr>
          <p:nvPr/>
        </p:nvGrpSpPr>
        <p:grpSpPr bwMode="auto">
          <a:xfrm>
            <a:off x="2238376" y="1928814"/>
            <a:ext cx="428625" cy="357187"/>
            <a:chOff x="3071802" y="857232"/>
            <a:chExt cx="428628" cy="357190"/>
          </a:xfrm>
        </p:grpSpPr>
        <p:sp>
          <p:nvSpPr>
            <p:cNvPr id="12" name="11 Elipse">
              <a:extLst>
                <a:ext uri="{FF2B5EF4-FFF2-40B4-BE49-F238E27FC236}">
                  <a16:creationId xmlns:a16="http://schemas.microsoft.com/office/drawing/2014/main" id="{7177CE9C-7F42-425F-92A3-AB8BEE128222}"/>
                </a:ext>
              </a:extLst>
            </p:cNvPr>
            <p:cNvSpPr/>
            <p:nvPr/>
          </p:nvSpPr>
          <p:spPr>
            <a:xfrm>
              <a:off x="3071802" y="1071546"/>
              <a:ext cx="285752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4" name="13 Conector recto">
              <a:extLst>
                <a:ext uri="{FF2B5EF4-FFF2-40B4-BE49-F238E27FC236}">
                  <a16:creationId xmlns:a16="http://schemas.microsoft.com/office/drawing/2014/main" id="{042A6E0E-F874-46EA-B28A-2BC8C34B78AB}"/>
                </a:ext>
              </a:extLst>
            </p:cNvPr>
            <p:cNvCxnSpPr>
              <a:stCxn id="12" idx="6"/>
            </p:cNvCxnSpPr>
            <p:nvPr/>
          </p:nvCxnSpPr>
          <p:spPr>
            <a:xfrm flipV="1">
              <a:off x="3357554" y="857232"/>
              <a:ext cx="1588" cy="2857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>
              <a:extLst>
                <a:ext uri="{FF2B5EF4-FFF2-40B4-BE49-F238E27FC236}">
                  <a16:creationId xmlns:a16="http://schemas.microsoft.com/office/drawing/2014/main" id="{4DD1EC98-55E2-483A-B129-068E1B04C6EB}"/>
                </a:ext>
              </a:extLst>
            </p:cNvPr>
            <p:cNvCxnSpPr/>
            <p:nvPr/>
          </p:nvCxnSpPr>
          <p:spPr>
            <a:xfrm>
              <a:off x="3357554" y="857232"/>
              <a:ext cx="142876" cy="7143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21" name="17 Grupo">
            <a:extLst>
              <a:ext uri="{FF2B5EF4-FFF2-40B4-BE49-F238E27FC236}">
                <a16:creationId xmlns:a16="http://schemas.microsoft.com/office/drawing/2014/main" id="{348044C1-3465-42E9-8A8D-AA3DE255DC7F}"/>
              </a:ext>
            </a:extLst>
          </p:cNvPr>
          <p:cNvGrpSpPr>
            <a:grpSpLocks/>
          </p:cNvGrpSpPr>
          <p:nvPr/>
        </p:nvGrpSpPr>
        <p:grpSpPr bwMode="auto">
          <a:xfrm>
            <a:off x="2524126" y="1285875"/>
            <a:ext cx="428625" cy="357188"/>
            <a:chOff x="3071802" y="857232"/>
            <a:chExt cx="428628" cy="357190"/>
          </a:xfrm>
        </p:grpSpPr>
        <p:sp>
          <p:nvSpPr>
            <p:cNvPr id="19" name="18 Elipse">
              <a:extLst>
                <a:ext uri="{FF2B5EF4-FFF2-40B4-BE49-F238E27FC236}">
                  <a16:creationId xmlns:a16="http://schemas.microsoft.com/office/drawing/2014/main" id="{075497C7-DBCA-4DFF-B23A-13BA57230051}"/>
                </a:ext>
              </a:extLst>
            </p:cNvPr>
            <p:cNvSpPr/>
            <p:nvPr/>
          </p:nvSpPr>
          <p:spPr>
            <a:xfrm>
              <a:off x="3071802" y="1071546"/>
              <a:ext cx="285752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0" name="19 Conector recto">
              <a:extLst>
                <a:ext uri="{FF2B5EF4-FFF2-40B4-BE49-F238E27FC236}">
                  <a16:creationId xmlns:a16="http://schemas.microsoft.com/office/drawing/2014/main" id="{D71C855F-D24C-48D1-AAFC-7EF8C510A99E}"/>
                </a:ext>
              </a:extLst>
            </p:cNvPr>
            <p:cNvCxnSpPr>
              <a:stCxn id="19" idx="6"/>
            </p:cNvCxnSpPr>
            <p:nvPr/>
          </p:nvCxnSpPr>
          <p:spPr>
            <a:xfrm flipV="1">
              <a:off x="3357554" y="857232"/>
              <a:ext cx="1588" cy="2857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>
              <a:extLst>
                <a:ext uri="{FF2B5EF4-FFF2-40B4-BE49-F238E27FC236}">
                  <a16:creationId xmlns:a16="http://schemas.microsoft.com/office/drawing/2014/main" id="{440C02BF-2817-49E6-8234-FA3451321158}"/>
                </a:ext>
              </a:extLst>
            </p:cNvPr>
            <p:cNvCxnSpPr/>
            <p:nvPr/>
          </p:nvCxnSpPr>
          <p:spPr>
            <a:xfrm>
              <a:off x="3357554" y="857232"/>
              <a:ext cx="142876" cy="7143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22" name="21 Grupo">
            <a:extLst>
              <a:ext uri="{FF2B5EF4-FFF2-40B4-BE49-F238E27FC236}">
                <a16:creationId xmlns:a16="http://schemas.microsoft.com/office/drawing/2014/main" id="{000030D6-C392-4CFE-9E43-768A339D88EB}"/>
              </a:ext>
            </a:extLst>
          </p:cNvPr>
          <p:cNvGrpSpPr>
            <a:grpSpLocks/>
          </p:cNvGrpSpPr>
          <p:nvPr/>
        </p:nvGrpSpPr>
        <p:grpSpPr bwMode="auto">
          <a:xfrm>
            <a:off x="5167314" y="1714500"/>
            <a:ext cx="428625" cy="357188"/>
            <a:chOff x="3071802" y="857232"/>
            <a:chExt cx="428628" cy="357190"/>
          </a:xfrm>
        </p:grpSpPr>
        <p:sp>
          <p:nvSpPr>
            <p:cNvPr id="23" name="22 Elipse">
              <a:extLst>
                <a:ext uri="{FF2B5EF4-FFF2-40B4-BE49-F238E27FC236}">
                  <a16:creationId xmlns:a16="http://schemas.microsoft.com/office/drawing/2014/main" id="{606F7E1A-07B1-43E2-9AD8-DC31C4F0B7AC}"/>
                </a:ext>
              </a:extLst>
            </p:cNvPr>
            <p:cNvSpPr/>
            <p:nvPr/>
          </p:nvSpPr>
          <p:spPr>
            <a:xfrm>
              <a:off x="3071802" y="1071546"/>
              <a:ext cx="285752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4" name="23 Conector recto">
              <a:extLst>
                <a:ext uri="{FF2B5EF4-FFF2-40B4-BE49-F238E27FC236}">
                  <a16:creationId xmlns:a16="http://schemas.microsoft.com/office/drawing/2014/main" id="{72FC9C9D-7DF1-4BAD-B49C-157C66A820C2}"/>
                </a:ext>
              </a:extLst>
            </p:cNvPr>
            <p:cNvCxnSpPr>
              <a:stCxn id="23" idx="6"/>
            </p:cNvCxnSpPr>
            <p:nvPr/>
          </p:nvCxnSpPr>
          <p:spPr>
            <a:xfrm flipV="1">
              <a:off x="3357554" y="857232"/>
              <a:ext cx="1587" cy="2857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>
              <a:extLst>
                <a:ext uri="{FF2B5EF4-FFF2-40B4-BE49-F238E27FC236}">
                  <a16:creationId xmlns:a16="http://schemas.microsoft.com/office/drawing/2014/main" id="{8CC7155A-E228-44EC-8A3D-D0790E1EBFED}"/>
                </a:ext>
              </a:extLst>
            </p:cNvPr>
            <p:cNvCxnSpPr/>
            <p:nvPr/>
          </p:nvCxnSpPr>
          <p:spPr>
            <a:xfrm>
              <a:off x="3357554" y="857232"/>
              <a:ext cx="142876" cy="7143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3 Entrada de lápiz">
                <a:extLst>
                  <a:ext uri="{FF2B5EF4-FFF2-40B4-BE49-F238E27FC236}">
                    <a16:creationId xmlns:a16="http://schemas.microsoft.com/office/drawing/2014/main" id="{59752B87-A011-42CE-8009-47F604C0642E}"/>
                  </a:ext>
                </a:extLst>
              </p14:cNvPr>
              <p14:cNvContentPartPr/>
              <p14:nvPr/>
            </p14:nvContentPartPr>
            <p14:xfrm>
              <a:off x="2257518" y="4174418"/>
              <a:ext cx="2972880" cy="740880"/>
            </p14:xfrm>
          </p:contentPart>
        </mc:Choice>
        <mc:Fallback xmlns="">
          <p:pic>
            <p:nvPicPr>
              <p:cNvPr id="4" name="3 Entrada de lápiz">
                <a:extLst>
                  <a:ext uri="{FF2B5EF4-FFF2-40B4-BE49-F238E27FC236}">
                    <a16:creationId xmlns:a16="http://schemas.microsoft.com/office/drawing/2014/main" id="{59752B87-A011-42CE-8009-47F604C064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5635" y="4162538"/>
                <a:ext cx="2996646" cy="76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24" name="34 Grupo">
            <a:extLst>
              <a:ext uri="{FF2B5EF4-FFF2-40B4-BE49-F238E27FC236}">
                <a16:creationId xmlns:a16="http://schemas.microsoft.com/office/drawing/2014/main" id="{3C2E4CD7-8CD7-4B49-AF27-6909CB8557B7}"/>
              </a:ext>
            </a:extLst>
          </p:cNvPr>
          <p:cNvGrpSpPr>
            <a:grpSpLocks/>
          </p:cNvGrpSpPr>
          <p:nvPr/>
        </p:nvGrpSpPr>
        <p:grpSpPr bwMode="auto">
          <a:xfrm>
            <a:off x="7150101" y="6259514"/>
            <a:ext cx="2041525" cy="866775"/>
            <a:chOff x="714375" y="6260265"/>
            <a:chExt cx="2042343" cy="865509"/>
          </a:xfrm>
        </p:grpSpPr>
        <p:sp>
          <p:nvSpPr>
            <p:cNvPr id="36" name="35 Trapecio">
              <a:extLst>
                <a:ext uri="{FF2B5EF4-FFF2-40B4-BE49-F238E27FC236}">
                  <a16:creationId xmlns:a16="http://schemas.microsoft.com/office/drawing/2014/main" id="{B9636FA1-188C-485D-B8C8-46A30C96921E}"/>
                </a:ext>
              </a:extLst>
            </p:cNvPr>
            <p:cNvSpPr/>
            <p:nvPr/>
          </p:nvSpPr>
          <p:spPr>
            <a:xfrm>
              <a:off x="714375" y="6669242"/>
              <a:ext cx="2042343" cy="188636"/>
            </a:xfrm>
            <a:prstGeom prst="trapezoid">
              <a:avLst>
                <a:gd name="adj" fmla="val 75493"/>
              </a:avLst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7" name="Picture 2" descr="http://st-listas.20minutos.es/images/2011-10/304868/3198601_249px.jpg?1317676591">
              <a:extLst>
                <a:ext uri="{FF2B5EF4-FFF2-40B4-BE49-F238E27FC236}">
                  <a16:creationId xmlns:a16="http://schemas.microsoft.com/office/drawing/2014/main" id="{FE7249D4-6EB2-4601-A8CA-4D187A34D1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/>
            <a:srcRect l="9919" t="17618" r="8594" b="14759"/>
            <a:stretch/>
          </p:blipFill>
          <p:spPr bwMode="auto">
            <a:xfrm>
              <a:off x="903364" y="6260265"/>
              <a:ext cx="973527" cy="53896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http://sumacomp.dyndns.biz/sistema/inventario/imagenes/TIZA%2041051.jpg">
              <a:extLst>
                <a:ext uri="{FF2B5EF4-FFF2-40B4-BE49-F238E27FC236}">
                  <a16:creationId xmlns:a16="http://schemas.microsoft.com/office/drawing/2014/main" id="{FD959E0F-E9A8-49FD-9ED7-EBB5F5D66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0244592">
              <a:off x="1843540" y="6355376"/>
              <a:ext cx="770245" cy="7703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26 Entrada de lápiz">
                <a:extLst>
                  <a:ext uri="{FF2B5EF4-FFF2-40B4-BE49-F238E27FC236}">
                    <a16:creationId xmlns:a16="http://schemas.microsoft.com/office/drawing/2014/main" id="{1341D2F3-BEBE-4187-A115-9CD05445A5A2}"/>
                  </a:ext>
                </a:extLst>
              </p14:cNvPr>
              <p14:cNvContentPartPr/>
              <p14:nvPr/>
            </p14:nvContentPartPr>
            <p14:xfrm>
              <a:off x="2818920" y="1589400"/>
              <a:ext cx="2375640" cy="1598760"/>
            </p14:xfrm>
          </p:contentPart>
        </mc:Choice>
        <mc:Fallback xmlns="">
          <p:pic>
            <p:nvPicPr>
              <p:cNvPr id="27" name="26 Entrada de lápiz">
                <a:extLst>
                  <a:ext uri="{FF2B5EF4-FFF2-40B4-BE49-F238E27FC236}">
                    <a16:creationId xmlns:a16="http://schemas.microsoft.com/office/drawing/2014/main" id="{1341D2F3-BEBE-4187-A115-9CD05445A5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09560" y="1580040"/>
                <a:ext cx="2394360" cy="1617480"/>
              </a:xfrm>
              <a:prstGeom prst="rect">
                <a:avLst/>
              </a:prstGeom>
            </p:spPr>
          </p:pic>
        </mc:Fallback>
      </mc:AlternateContent>
      <p:sp>
        <p:nvSpPr>
          <p:cNvPr id="13326" name="2 CuadroTexto">
            <a:extLst>
              <a:ext uri="{FF2B5EF4-FFF2-40B4-BE49-F238E27FC236}">
                <a16:creationId xmlns:a16="http://schemas.microsoft.com/office/drawing/2014/main" id="{C6043621-DBD3-43CC-A3E2-225EED93B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505" y="404814"/>
            <a:ext cx="464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GRAMMAR – PAST SIMPLE</a:t>
            </a:r>
            <a:endParaRPr kumimoji="0" lang="es-E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7" name="28 CuadroTexto">
            <a:extLst>
              <a:ext uri="{FF2B5EF4-FFF2-40B4-BE49-F238E27FC236}">
                <a16:creationId xmlns:a16="http://schemas.microsoft.com/office/drawing/2014/main" id="{338BD057-F948-4CE8-B3E8-309DC6764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871" y="778226"/>
            <a:ext cx="240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PRACTICE</a:t>
            </a:r>
            <a:endParaRPr kumimoji="0" lang="es-E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1147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243441"/>
      </a:dk2>
      <a:lt2>
        <a:srgbClr val="E8E3E2"/>
      </a:lt2>
      <a:accent1>
        <a:srgbClr val="7EA9B0"/>
      </a:accent1>
      <a:accent2>
        <a:srgbClr val="7F99BA"/>
      </a:accent2>
      <a:accent3>
        <a:srgbClr val="9697C6"/>
      </a:accent3>
      <a:accent4>
        <a:srgbClr val="967FBA"/>
      </a:accent4>
      <a:accent5>
        <a:srgbClr val="BC94C5"/>
      </a:accent5>
      <a:accent6>
        <a:srgbClr val="BA7FAC"/>
      </a:accent6>
      <a:hlink>
        <a:srgbClr val="AE7369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4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534</Words>
  <Application>Microsoft Office PowerPoint</Application>
  <PresentationFormat>Widescreen</PresentationFormat>
  <Paragraphs>130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Avenir Next LT Pro</vt:lpstr>
      <vt:lpstr>Calibri</vt:lpstr>
      <vt:lpstr>Calibri Light</vt:lpstr>
      <vt:lpstr>Century Gothic</vt:lpstr>
      <vt:lpstr>Comic Sans MS</vt:lpstr>
      <vt:lpstr>Forte</vt:lpstr>
      <vt:lpstr>Jokerman</vt:lpstr>
      <vt:lpstr>OpenSans</vt:lpstr>
      <vt:lpstr>OpenSansBold</vt:lpstr>
      <vt:lpstr>Posterama</vt:lpstr>
      <vt:lpstr>Script MT Bold</vt:lpstr>
      <vt:lpstr>SineVTI</vt:lpstr>
      <vt:lpstr>Office Theme</vt:lpstr>
      <vt:lpstr>BrushVTI</vt:lpstr>
      <vt:lpstr>Diseño predeterminado</vt:lpstr>
      <vt:lpstr>PowerPoint Presentation</vt:lpstr>
      <vt:lpstr>Complete the crossword</vt:lpstr>
      <vt:lpstr>Complete the crossword</vt:lpstr>
      <vt:lpstr>Write:  cheered     concert    drums     violin   stage     audience</vt:lpstr>
      <vt:lpstr>GAME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Read. Then write what Mia did yesterday afternoon.</vt:lpstr>
      <vt:lpstr>Match the question with the answer.</vt:lpstr>
      <vt:lpstr>Write: hers   theirs   mine   yours   ours   his</vt:lpstr>
      <vt:lpstr>Write the words under the correct sounds blue  light   bike   coat   sky   nose   room   flute   blow </vt:lpstr>
      <vt:lpstr>Write the words under the correct sounds blue  light   bike   coat   sky   nose   room   flute   blow </vt:lpstr>
      <vt:lpstr>WORKBOOK TIME</vt:lpstr>
      <vt:lpstr>GOODBYE!!!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HO</dc:creator>
  <cp:lastModifiedBy>NGUYEN HUYEN TRANG</cp:lastModifiedBy>
  <cp:revision>24</cp:revision>
  <dcterms:created xsi:type="dcterms:W3CDTF">2021-03-06T12:38:59Z</dcterms:created>
  <dcterms:modified xsi:type="dcterms:W3CDTF">2021-12-25T04:11:48Z</dcterms:modified>
</cp:coreProperties>
</file>